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65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BF6DE2-4832-42D9-B9B2-B5E1FCD84132}" type="datetimeFigureOut">
              <a:rPr lang="en-CA"/>
              <a:pPr>
                <a:defRPr/>
              </a:pPr>
              <a:t>2022-01-20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09E02D-5DCA-42DF-912A-E06B3890565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02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BEEE90-539A-463F-8BF1-944F7473D55E}" type="slidenum">
              <a:rPr lang="en-CA" smtClean="0"/>
              <a:pPr>
                <a:defRPr/>
              </a:pPr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126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E58FC-1889-4C18-B473-798E161F505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875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487291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8205602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944735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3394857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9748917"/>
      </p:ext>
    </p:extLst>
  </p:cSld>
  <p:clrMapOvr>
    <a:masterClrMapping/>
  </p:clrMapOvr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5558105"/>
      </p:ext>
    </p:extLst>
  </p:cSld>
  <p:clrMapOvr>
    <a:masterClrMapping/>
  </p:clrMapOvr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F5FE8D-71C0-40F9-8683-67FF8EC843F3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1775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EE314-D693-40A4-A31E-5223CD0F65A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87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022237-C7AE-4E6A-83DB-D58324CFED8E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4501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D2605-9EAC-4785-8322-FBA5797F8B6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912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9708160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9562C-6B57-47DE-9107-004E141B3879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091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0F4227-B182-4156-B6E8-C546F848DB0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802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548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25D70-2148-488B-B2B9-17CD76EF759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163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026675-8FFD-4B49-A15E-DBFF243A930F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410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995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66" r:id="rId1"/>
    <p:sldLayoutId id="2147484767" r:id="rId2"/>
    <p:sldLayoutId id="2147484768" r:id="rId3"/>
    <p:sldLayoutId id="2147484769" r:id="rId4"/>
    <p:sldLayoutId id="2147484770" r:id="rId5"/>
    <p:sldLayoutId id="2147484771" r:id="rId6"/>
    <p:sldLayoutId id="2147484772" r:id="rId7"/>
    <p:sldLayoutId id="2147484773" r:id="rId8"/>
    <p:sldLayoutId id="2147484774" r:id="rId9"/>
    <p:sldLayoutId id="2147484775" r:id="rId10"/>
    <p:sldLayoutId id="2147484776" r:id="rId11"/>
    <p:sldLayoutId id="2147484777" r:id="rId12"/>
    <p:sldLayoutId id="2147484778" r:id="rId13"/>
    <p:sldLayoutId id="2147484779" r:id="rId14"/>
    <p:sldLayoutId id="2147484780" r:id="rId15"/>
    <p:sldLayoutId id="2147484781" r:id="rId16"/>
    <p:sldLayoutId id="2147484782" r:id="rId17"/>
  </p:sldLayoutIdLst>
  <p:hf hdr="0" ftr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3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208618"/>
              </p:ext>
            </p:extLst>
          </p:nvPr>
        </p:nvGraphicFramePr>
        <p:xfrm>
          <a:off x="251520" y="1659645"/>
          <a:ext cx="8496943" cy="2885234"/>
        </p:xfrm>
        <a:graphic>
          <a:graphicData uri="http://schemas.openxmlformats.org/drawingml/2006/table">
            <a:tbl>
              <a:tblPr>
                <a:effectLst/>
                <a:tableStyleId>{284E427A-3D55-4303-BF80-6455036E1DE7}</a:tableStyleId>
              </a:tblPr>
              <a:tblGrid>
                <a:gridCol w="860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9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5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13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6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329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2810"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Well Name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81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#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Make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Serial #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Jets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Depth In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Depth Out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Meterage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Hours (hrs)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9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Drilformance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DF519XM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94481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7X11.1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   (mm)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ROP (m/hr)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Flow Rate (m</a:t>
                      </a:r>
                      <a:r>
                        <a:rPr kumimoji="0" lang="en-CA" sz="140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/min)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Motor Disp. (Rev/L)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Drive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WOB  (</a:t>
                      </a:r>
                      <a:r>
                        <a:rPr kumimoji="0" lang="en-CA" sz="14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kdaN</a:t>
                      </a: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 Press (kPa)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1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98.55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0.042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2600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92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4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Inner Rows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Outer Rows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Dull Char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Bearings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Gauge (mm)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Char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Reason Pulled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252"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sz="1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1</a:t>
            </a:fld>
            <a:endParaRPr lang="en-CA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4F8C19F6-6D0B-4B2F-A1DB-C752AD6F6668}"/>
              </a:ext>
            </a:extLst>
          </p:cNvPr>
          <p:cNvSpPr txBox="1">
            <a:spLocks/>
          </p:cNvSpPr>
          <p:nvPr/>
        </p:nvSpPr>
        <p:spPr bwMode="auto">
          <a:xfrm>
            <a:off x="245030" y="4655149"/>
            <a:ext cx="847993" cy="38702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0" latinLnBrk="0" hangingPunct="0">
              <a:defRPr sz="1100" b="0" i="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Notes:</a:t>
            </a:r>
            <a:endParaRPr lang="en-CA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C7D2BB-5482-471C-B2F0-BD4F01509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97052"/>
              </p:ext>
            </p:extLst>
          </p:nvPr>
        </p:nvGraphicFramePr>
        <p:xfrm>
          <a:off x="245030" y="5144776"/>
          <a:ext cx="8496942" cy="1308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2">
                  <a:extLst>
                    <a:ext uri="{9D8B030D-6E8A-4147-A177-3AD203B41FA5}">
                      <a16:colId xmlns:a16="http://schemas.microsoft.com/office/drawing/2014/main" val="1246848237"/>
                    </a:ext>
                  </a:extLst>
                </a:gridCol>
              </a:tblGrid>
              <a:tr h="1308559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28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6A3DAF-DE99-4E08-AC4C-27AFFAC66E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068213"/>
              </p:ext>
            </p:extLst>
          </p:nvPr>
        </p:nvGraphicFramePr>
        <p:xfrm>
          <a:off x="245030" y="805274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Rig: Horizon 43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852AC22-C0D3-458C-BD16-5EA976332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220230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Date: Jan. 20/2022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1026" name="Picture 2" descr="cid:image001.png@01D4D034.F2258910">
            <a:extLst>
              <a:ext uri="{FF2B5EF4-FFF2-40B4-BE49-F238E27FC236}">
                <a16:creationId xmlns:a16="http://schemas.microsoft.com/office/drawing/2014/main" id="{35FC5A86-A4F1-4BF9-AB74-88037D7B8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2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46C02E-0181-4B70-81C5-FC170A212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01986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View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DC436D81-3626-4211-BEBF-4A1416CF4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 picture containing engine, gear&#10;&#10;Description automatically generated">
            <a:extLst>
              <a:ext uri="{FF2B5EF4-FFF2-40B4-BE49-F238E27FC236}">
                <a16:creationId xmlns:a16="http://schemas.microsoft.com/office/drawing/2014/main" id="{3871BE40-E645-454C-BCD4-64CFDA130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143001"/>
            <a:ext cx="6858000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07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3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77E958-D2A6-462D-ACD8-2B9F5878B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375641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 / 45</a:t>
                      </a:r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 </a:t>
                      </a:r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Angle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8C28AB7B-72B6-4A39-8FBD-BE0774651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 picture containing dirty&#10;&#10;Description automatically generated">
            <a:extLst>
              <a:ext uri="{FF2B5EF4-FFF2-40B4-BE49-F238E27FC236}">
                <a16:creationId xmlns:a16="http://schemas.microsoft.com/office/drawing/2014/main" id="{1082512D-E48A-495B-AD74-22337B095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143001"/>
            <a:ext cx="6858000" cy="9144001"/>
          </a:xfrm>
          <a:prstGeom prst="rect">
            <a:avLst/>
          </a:prstGeom>
        </p:spPr>
      </p:pic>
      <p:pic>
        <p:nvPicPr>
          <p:cNvPr id="8" name="Picture 7" descr="A picture containing engine, gear&#10;&#10;Description automatically generated">
            <a:extLst>
              <a:ext uri="{FF2B5EF4-FFF2-40B4-BE49-F238E27FC236}">
                <a16:creationId xmlns:a16="http://schemas.microsoft.com/office/drawing/2014/main" id="{31A09A9E-6691-46B9-A731-1E2343153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143001"/>
            <a:ext cx="6858000" cy="9144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59825A-FBD8-45EE-A487-9121BFE19B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8" y="-1143002"/>
            <a:ext cx="6858000" cy="914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79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4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4BDB46F-BA35-4339-98D0-2536D32D0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65910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Damage View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8B338AEC-0D99-43AA-BD7A-8F0C1A2CF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 picture containing engine, gear&#10;&#10;Description automatically generated">
            <a:extLst>
              <a:ext uri="{FF2B5EF4-FFF2-40B4-BE49-F238E27FC236}">
                <a16:creationId xmlns:a16="http://schemas.microsoft.com/office/drawing/2014/main" id="{3B12E3E8-CFEA-491A-A527-13DF2569A5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143001"/>
            <a:ext cx="6858000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178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2858</TotalTime>
  <Words>136</Words>
  <Application>Microsoft Office PowerPoint</Application>
  <PresentationFormat>On-screen Show (4:3)</PresentationFormat>
  <Paragraphs>64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Wendeu</dc:creator>
  <cp:lastModifiedBy>DARREN BURTON</cp:lastModifiedBy>
  <cp:revision>210</cp:revision>
  <dcterms:created xsi:type="dcterms:W3CDTF">2010-08-28T15:38:49Z</dcterms:created>
  <dcterms:modified xsi:type="dcterms:W3CDTF">2022-01-20T12:05:29Z</dcterms:modified>
</cp:coreProperties>
</file>