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318" r:id="rId5"/>
    <p:sldId id="325" r:id="rId6"/>
    <p:sldId id="346" r:id="rId7"/>
    <p:sldId id="360" r:id="rId8"/>
    <p:sldId id="361" r:id="rId9"/>
    <p:sldId id="347" r:id="rId10"/>
    <p:sldId id="345" r:id="rId11"/>
    <p:sldId id="349" r:id="rId12"/>
    <p:sldId id="350" r:id="rId13"/>
    <p:sldId id="352" r:id="rId14"/>
    <p:sldId id="356" r:id="rId15"/>
    <p:sldId id="355" r:id="rId16"/>
    <p:sldId id="359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  <a:srgbClr val="008000"/>
    <a:srgbClr val="00CC00"/>
    <a:srgbClr val="286600"/>
    <a:srgbClr val="336600"/>
    <a:srgbClr val="800000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090" autoAdjust="0"/>
    <p:restoredTop sz="94434" autoAdjust="0"/>
  </p:normalViewPr>
  <p:slideViewPr>
    <p:cSldViewPr>
      <p:cViewPr varScale="1">
        <p:scale>
          <a:sx n="93" d="100"/>
          <a:sy n="93" d="100"/>
        </p:scale>
        <p:origin x="3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rek" userId="f92b2f6c-a038-4696-9350-649161740bca" providerId="ADAL" clId="{61CD166F-2891-4516-847F-E60ED34D4DD7}"/>
    <pc:docChg chg="undo custSel modSld">
      <pc:chgData name="Derek" userId="f92b2f6c-a038-4696-9350-649161740bca" providerId="ADAL" clId="{61CD166F-2891-4516-847F-E60ED34D4DD7}" dt="2021-08-12T12:21:19.196" v="1249" actId="6549"/>
      <pc:docMkLst>
        <pc:docMk/>
      </pc:docMkLst>
      <pc:sldChg chg="modSp mod">
        <pc:chgData name="Derek" userId="f92b2f6c-a038-4696-9350-649161740bca" providerId="ADAL" clId="{61CD166F-2891-4516-847F-E60ED34D4DD7}" dt="2021-08-12T12:20:50.183" v="1231" actId="20577"/>
        <pc:sldMkLst>
          <pc:docMk/>
          <pc:sldMk cId="0" sldId="318"/>
        </pc:sldMkLst>
        <pc:spChg chg="mod">
          <ac:chgData name="Derek" userId="f92b2f6c-a038-4696-9350-649161740bca" providerId="ADAL" clId="{61CD166F-2891-4516-847F-E60ED34D4DD7}" dt="2021-08-12T12:20:50.183" v="1231" actId="20577"/>
          <ac:spMkLst>
            <pc:docMk/>
            <pc:sldMk cId="0" sldId="318"/>
            <ac:spMk id="3" creationId="{B6ED434B-704E-46DF-8FA1-F9192FA7F741}"/>
          </ac:spMkLst>
        </pc:spChg>
      </pc:sldChg>
      <pc:sldChg chg="modSp mod">
        <pc:chgData name="Derek" userId="f92b2f6c-a038-4696-9350-649161740bca" providerId="ADAL" clId="{61CD166F-2891-4516-847F-E60ED34D4DD7}" dt="2021-08-12T12:21:19.196" v="1249" actId="6549"/>
        <pc:sldMkLst>
          <pc:docMk/>
          <pc:sldMk cId="1997606155" sldId="345"/>
        </pc:sldMkLst>
        <pc:spChg chg="mod">
          <ac:chgData name="Derek" userId="f92b2f6c-a038-4696-9350-649161740bca" providerId="ADAL" clId="{61CD166F-2891-4516-847F-E60ED34D4DD7}" dt="2021-08-11T01:19:31.546" v="82" actId="6549"/>
          <ac:spMkLst>
            <pc:docMk/>
            <pc:sldMk cId="1997606155" sldId="345"/>
            <ac:spMk id="7" creationId="{00000000-0000-0000-0000-000000000000}"/>
          </ac:spMkLst>
        </pc:spChg>
        <pc:graphicFrameChg chg="mod modGraphic">
          <ac:chgData name="Derek" userId="f92b2f6c-a038-4696-9350-649161740bca" providerId="ADAL" clId="{61CD166F-2891-4516-847F-E60ED34D4DD7}" dt="2021-08-12T12:21:19.196" v="1249" actId="6549"/>
          <ac:graphicFrameMkLst>
            <pc:docMk/>
            <pc:sldMk cId="1997606155" sldId="345"/>
            <ac:graphicFrameMk id="8" creationId="{3BC1FA64-159D-4659-A532-E3B3D48ADF7F}"/>
          </ac:graphicFrameMkLst>
        </pc:graphicFrameChg>
      </pc:sldChg>
      <pc:sldChg chg="modSp mod">
        <pc:chgData name="Derek" userId="f92b2f6c-a038-4696-9350-649161740bca" providerId="ADAL" clId="{61CD166F-2891-4516-847F-E60ED34D4DD7}" dt="2021-08-11T01:17:37.641" v="70" actId="6549"/>
        <pc:sldMkLst>
          <pc:docMk/>
          <pc:sldMk cId="1355679658" sldId="346"/>
        </pc:sldMkLst>
        <pc:spChg chg="mod">
          <ac:chgData name="Derek" userId="f92b2f6c-a038-4696-9350-649161740bca" providerId="ADAL" clId="{61CD166F-2891-4516-847F-E60ED34D4DD7}" dt="2021-08-11T01:17:37.641" v="70" actId="6549"/>
          <ac:spMkLst>
            <pc:docMk/>
            <pc:sldMk cId="1355679658" sldId="346"/>
            <ac:spMk id="10" creationId="{41E444D6-F041-486E-93F5-F34E23DE2956}"/>
          </ac:spMkLst>
        </pc:spChg>
      </pc:sldChg>
      <pc:sldChg chg="modSp mod">
        <pc:chgData name="Derek" userId="f92b2f6c-a038-4696-9350-649161740bca" providerId="ADAL" clId="{61CD166F-2891-4516-847F-E60ED34D4DD7}" dt="2021-08-11T17:18:50.762" v="1189" actId="6549"/>
        <pc:sldMkLst>
          <pc:docMk/>
          <pc:sldMk cId="488932733" sldId="347"/>
        </pc:sldMkLst>
        <pc:spChg chg="mod">
          <ac:chgData name="Derek" userId="f92b2f6c-a038-4696-9350-649161740bca" providerId="ADAL" clId="{61CD166F-2891-4516-847F-E60ED34D4DD7}" dt="2021-08-11T17:18:50.762" v="1189" actId="6549"/>
          <ac:spMkLst>
            <pc:docMk/>
            <pc:sldMk cId="488932733" sldId="347"/>
            <ac:spMk id="13" creationId="{C40BC1D7-E05D-40F5-9A0F-F050973A7182}"/>
          </ac:spMkLst>
        </pc:spChg>
      </pc:sldChg>
      <pc:sldChg chg="delSp modSp mod">
        <pc:chgData name="Derek" userId="f92b2f6c-a038-4696-9350-649161740bca" providerId="ADAL" clId="{61CD166F-2891-4516-847F-E60ED34D4DD7}" dt="2021-08-11T17:19:45.248" v="1205" actId="20577"/>
        <pc:sldMkLst>
          <pc:docMk/>
          <pc:sldMk cId="3462357628" sldId="349"/>
        </pc:sldMkLst>
        <pc:spChg chg="mod">
          <ac:chgData name="Derek" userId="f92b2f6c-a038-4696-9350-649161740bca" providerId="ADAL" clId="{61CD166F-2891-4516-847F-E60ED34D4DD7}" dt="2021-08-11T01:35:46.215" v="433" actId="20577"/>
          <ac:spMkLst>
            <pc:docMk/>
            <pc:sldMk cId="3462357628" sldId="349"/>
            <ac:spMk id="19" creationId="{59499D95-E3EC-4718-95A8-4F004ACAC8CD}"/>
          </ac:spMkLst>
        </pc:spChg>
        <pc:spChg chg="mod">
          <ac:chgData name="Derek" userId="f92b2f6c-a038-4696-9350-649161740bca" providerId="ADAL" clId="{61CD166F-2891-4516-847F-E60ED34D4DD7}" dt="2021-08-11T17:19:45.248" v="1205" actId="20577"/>
          <ac:spMkLst>
            <pc:docMk/>
            <pc:sldMk cId="3462357628" sldId="349"/>
            <ac:spMk id="23" creationId="{3EF22FFA-A4E9-4F9C-96CA-BDC6523CB34B}"/>
          </ac:spMkLst>
        </pc:spChg>
        <pc:spChg chg="mod">
          <ac:chgData name="Derek" userId="f92b2f6c-a038-4696-9350-649161740bca" providerId="ADAL" clId="{61CD166F-2891-4516-847F-E60ED34D4DD7}" dt="2021-08-11T17:19:28.452" v="1192" actId="1076"/>
          <ac:spMkLst>
            <pc:docMk/>
            <pc:sldMk cId="3462357628" sldId="349"/>
            <ac:spMk id="24" creationId="{19F525F6-6335-48B8-BACD-45E374637A41}"/>
          </ac:spMkLst>
        </pc:spChg>
        <pc:spChg chg="del mod">
          <ac:chgData name="Derek" userId="f92b2f6c-a038-4696-9350-649161740bca" providerId="ADAL" clId="{61CD166F-2891-4516-847F-E60ED34D4DD7}" dt="2021-08-11T17:19:20.475" v="1191" actId="478"/>
          <ac:spMkLst>
            <pc:docMk/>
            <pc:sldMk cId="3462357628" sldId="349"/>
            <ac:spMk id="25" creationId="{B1A9421A-A6C5-451A-A0BE-587559033233}"/>
          </ac:spMkLst>
        </pc:spChg>
      </pc:sldChg>
      <pc:sldChg chg="modSp mod">
        <pc:chgData name="Derek" userId="f92b2f6c-a038-4696-9350-649161740bca" providerId="ADAL" clId="{61CD166F-2891-4516-847F-E60ED34D4DD7}" dt="2021-08-11T17:20:25.928" v="1211" actId="20577"/>
        <pc:sldMkLst>
          <pc:docMk/>
          <pc:sldMk cId="3605702097" sldId="350"/>
        </pc:sldMkLst>
        <pc:spChg chg="mod">
          <ac:chgData name="Derek" userId="f92b2f6c-a038-4696-9350-649161740bca" providerId="ADAL" clId="{61CD166F-2891-4516-847F-E60ED34D4DD7}" dt="2021-08-11T17:20:25.928" v="1211" actId="20577"/>
          <ac:spMkLst>
            <pc:docMk/>
            <pc:sldMk cId="3605702097" sldId="350"/>
            <ac:spMk id="15" creationId="{F5846A6C-BAFD-4C60-8AF8-97FB9C5B9408}"/>
          </ac:spMkLst>
        </pc:spChg>
      </pc:sldChg>
      <pc:sldChg chg="modSp mod">
        <pc:chgData name="Derek" userId="f92b2f6c-a038-4696-9350-649161740bca" providerId="ADAL" clId="{61CD166F-2891-4516-847F-E60ED34D4DD7}" dt="2021-08-11T17:20:42.335" v="1213" actId="27636"/>
        <pc:sldMkLst>
          <pc:docMk/>
          <pc:sldMk cId="2063473673" sldId="352"/>
        </pc:sldMkLst>
        <pc:spChg chg="mod">
          <ac:chgData name="Derek" userId="f92b2f6c-a038-4696-9350-649161740bca" providerId="ADAL" clId="{61CD166F-2891-4516-847F-E60ED34D4DD7}" dt="2021-08-11T17:20:42.335" v="1213" actId="27636"/>
          <ac:spMkLst>
            <pc:docMk/>
            <pc:sldMk cId="2063473673" sldId="352"/>
            <ac:spMk id="15" creationId="{480EAF0F-6F44-40E4-9D70-74F8204AE341}"/>
          </ac:spMkLst>
        </pc:spChg>
      </pc:sldChg>
      <pc:sldChg chg="modSp mod">
        <pc:chgData name="Derek" userId="f92b2f6c-a038-4696-9350-649161740bca" providerId="ADAL" clId="{61CD166F-2891-4516-847F-E60ED34D4DD7}" dt="2021-08-11T17:21:41.031" v="1229" actId="20577"/>
        <pc:sldMkLst>
          <pc:docMk/>
          <pc:sldMk cId="610631391" sldId="356"/>
        </pc:sldMkLst>
        <pc:spChg chg="mod">
          <ac:chgData name="Derek" userId="f92b2f6c-a038-4696-9350-649161740bca" providerId="ADAL" clId="{61CD166F-2891-4516-847F-E60ED34D4DD7}" dt="2021-08-11T17:21:41.031" v="1229" actId="20577"/>
          <ac:spMkLst>
            <pc:docMk/>
            <pc:sldMk cId="610631391" sldId="356"/>
            <ac:spMk id="15" creationId="{480EAF0F-6F44-40E4-9D70-74F8204AE341}"/>
          </ac:spMkLst>
        </pc:spChg>
      </pc:sldChg>
      <pc:sldChg chg="modSp mod">
        <pc:chgData name="Derek" userId="f92b2f6c-a038-4696-9350-649161740bca" providerId="ADAL" clId="{61CD166F-2891-4516-847F-E60ED34D4DD7}" dt="2021-08-11T17:20:12.017" v="1207" actId="13926"/>
        <pc:sldMkLst>
          <pc:docMk/>
          <pc:sldMk cId="3456143561" sldId="357"/>
        </pc:sldMkLst>
        <pc:graphicFrameChg chg="modGraphic">
          <ac:chgData name="Derek" userId="f92b2f6c-a038-4696-9350-649161740bca" providerId="ADAL" clId="{61CD166F-2891-4516-847F-E60ED34D4DD7}" dt="2021-08-11T17:20:12.017" v="1207" actId="13926"/>
          <ac:graphicFrameMkLst>
            <pc:docMk/>
            <pc:sldMk cId="3456143561" sldId="357"/>
            <ac:graphicFrameMk id="2" creationId="{2821B4E7-4315-4B43-A9D5-3642E65E5947}"/>
          </ac:graphicFrameMkLst>
        </pc:graphicFrameChg>
      </pc:sldChg>
    </pc:docChg>
  </pc:docChgLst>
  <pc:docChgLst>
    <pc:chgData name="Derek" userId="f92b2f6c-a038-4696-9350-649161740bca" providerId="ADAL" clId="{7CAD654B-A3FD-47A9-B34A-EE7FF3C095A7}"/>
    <pc:docChg chg="modSld">
      <pc:chgData name="Derek" userId="f92b2f6c-a038-4696-9350-649161740bca" providerId="ADAL" clId="{7CAD654B-A3FD-47A9-B34A-EE7FF3C095A7}" dt="2022-01-10T16:22:29.952" v="45" actId="113"/>
      <pc:docMkLst>
        <pc:docMk/>
      </pc:docMkLst>
      <pc:sldChg chg="modSp mod">
        <pc:chgData name="Derek" userId="f92b2f6c-a038-4696-9350-649161740bca" providerId="ADAL" clId="{7CAD654B-A3FD-47A9-B34A-EE7FF3C095A7}" dt="2022-01-10T16:22:29.952" v="45" actId="113"/>
        <pc:sldMkLst>
          <pc:docMk/>
          <pc:sldMk cId="3482218217" sldId="355"/>
        </pc:sldMkLst>
        <pc:spChg chg="mod">
          <ac:chgData name="Derek" userId="f92b2f6c-a038-4696-9350-649161740bca" providerId="ADAL" clId="{7CAD654B-A3FD-47A9-B34A-EE7FF3C095A7}" dt="2022-01-10T16:22:29.952" v="45" actId="113"/>
          <ac:spMkLst>
            <pc:docMk/>
            <pc:sldMk cId="3482218217" sldId="355"/>
            <ac:spMk id="15" creationId="{AACEB90F-A2C1-491A-BCA0-6D2965B296B1}"/>
          </ac:spMkLst>
        </pc:spChg>
      </pc:sldChg>
    </pc:docChg>
  </pc:docChgLst>
  <pc:docChgLst>
    <pc:chgData name="Derek" userId="f92b2f6c-a038-4696-9350-649161740bca" providerId="ADAL" clId="{690EC00E-2FBE-466B-B6E3-11FDA490C23F}"/>
    <pc:docChg chg="undo custSel addSld delSld modSld">
      <pc:chgData name="Derek" userId="f92b2f6c-a038-4696-9350-649161740bca" providerId="ADAL" clId="{690EC00E-2FBE-466B-B6E3-11FDA490C23F}" dt="2021-12-09T18:03:20.238" v="1232"/>
      <pc:docMkLst>
        <pc:docMk/>
      </pc:docMkLst>
      <pc:sldChg chg="modSp mod">
        <pc:chgData name="Derek" userId="f92b2f6c-a038-4696-9350-649161740bca" providerId="ADAL" clId="{690EC00E-2FBE-466B-B6E3-11FDA490C23F}" dt="2021-12-09T17:40:36.786" v="59" actId="20577"/>
        <pc:sldMkLst>
          <pc:docMk/>
          <pc:sldMk cId="0" sldId="318"/>
        </pc:sldMkLst>
        <pc:spChg chg="mod">
          <ac:chgData name="Derek" userId="f92b2f6c-a038-4696-9350-649161740bca" providerId="ADAL" clId="{690EC00E-2FBE-466B-B6E3-11FDA490C23F}" dt="2021-12-09T17:40:36.786" v="59" actId="20577"/>
          <ac:spMkLst>
            <pc:docMk/>
            <pc:sldMk cId="0" sldId="318"/>
            <ac:spMk id="3" creationId="{B6ED434B-704E-46DF-8FA1-F9192FA7F741}"/>
          </ac:spMkLst>
        </pc:spChg>
      </pc:sldChg>
      <pc:sldChg chg="modSp mod">
        <pc:chgData name="Derek" userId="f92b2f6c-a038-4696-9350-649161740bca" providerId="ADAL" clId="{690EC00E-2FBE-466B-B6E3-11FDA490C23F}" dt="2021-12-09T18:00:28.499" v="1221" actId="20577"/>
        <pc:sldMkLst>
          <pc:docMk/>
          <pc:sldMk cId="0" sldId="325"/>
        </pc:sldMkLst>
        <pc:spChg chg="mod">
          <ac:chgData name="Derek" userId="f92b2f6c-a038-4696-9350-649161740bca" providerId="ADAL" clId="{690EC00E-2FBE-466B-B6E3-11FDA490C23F}" dt="2021-12-09T18:00:28.499" v="1221" actId="20577"/>
          <ac:spMkLst>
            <pc:docMk/>
            <pc:sldMk cId="0" sldId="325"/>
            <ac:spMk id="10" creationId="{6E1D8647-67D3-42AE-A73A-E70E5DBD2511}"/>
          </ac:spMkLst>
        </pc:spChg>
      </pc:sldChg>
      <pc:sldChg chg="modSp mod">
        <pc:chgData name="Derek" userId="f92b2f6c-a038-4696-9350-649161740bca" providerId="ADAL" clId="{690EC00E-2FBE-466B-B6E3-11FDA490C23F}" dt="2021-12-09T17:44:26.912" v="254" actId="20577"/>
        <pc:sldMkLst>
          <pc:docMk/>
          <pc:sldMk cId="1997606155" sldId="345"/>
        </pc:sldMkLst>
        <pc:graphicFrameChg chg="modGraphic">
          <ac:chgData name="Derek" userId="f92b2f6c-a038-4696-9350-649161740bca" providerId="ADAL" clId="{690EC00E-2FBE-466B-B6E3-11FDA490C23F}" dt="2021-12-09T17:44:26.912" v="254" actId="20577"/>
          <ac:graphicFrameMkLst>
            <pc:docMk/>
            <pc:sldMk cId="1997606155" sldId="345"/>
            <ac:graphicFrameMk id="8" creationId="{3BC1FA64-159D-4659-A532-E3B3D48ADF7F}"/>
          </ac:graphicFrameMkLst>
        </pc:graphicFrameChg>
      </pc:sldChg>
      <pc:sldChg chg="modSp mod">
        <pc:chgData name="Derek" userId="f92b2f6c-a038-4696-9350-649161740bca" providerId="ADAL" clId="{690EC00E-2FBE-466B-B6E3-11FDA490C23F}" dt="2021-12-09T17:50:13.421" v="629" actId="20577"/>
        <pc:sldMkLst>
          <pc:docMk/>
          <pc:sldMk cId="1355679658" sldId="346"/>
        </pc:sldMkLst>
        <pc:spChg chg="mod">
          <ac:chgData name="Derek" userId="f92b2f6c-a038-4696-9350-649161740bca" providerId="ADAL" clId="{690EC00E-2FBE-466B-B6E3-11FDA490C23F}" dt="2021-12-09T17:50:13.421" v="629" actId="20577"/>
          <ac:spMkLst>
            <pc:docMk/>
            <pc:sldMk cId="1355679658" sldId="346"/>
            <ac:spMk id="10" creationId="{41E444D6-F041-486E-93F5-F34E23DE2956}"/>
          </ac:spMkLst>
        </pc:spChg>
      </pc:sldChg>
      <pc:sldChg chg="modSp mod">
        <pc:chgData name="Derek" userId="f92b2f6c-a038-4696-9350-649161740bca" providerId="ADAL" clId="{690EC00E-2FBE-466B-B6E3-11FDA490C23F}" dt="2021-12-09T17:51:21.604" v="676" actId="1076"/>
        <pc:sldMkLst>
          <pc:docMk/>
          <pc:sldMk cId="3462357628" sldId="349"/>
        </pc:sldMkLst>
        <pc:spChg chg="mod">
          <ac:chgData name="Derek" userId="f92b2f6c-a038-4696-9350-649161740bca" providerId="ADAL" clId="{690EC00E-2FBE-466B-B6E3-11FDA490C23F}" dt="2021-12-09T17:47:41.769" v="415" actId="6549"/>
          <ac:spMkLst>
            <pc:docMk/>
            <pc:sldMk cId="3462357628" sldId="349"/>
            <ac:spMk id="19" creationId="{59499D95-E3EC-4718-95A8-4F004ACAC8CD}"/>
          </ac:spMkLst>
        </pc:spChg>
        <pc:spChg chg="mod">
          <ac:chgData name="Derek" userId="f92b2f6c-a038-4696-9350-649161740bca" providerId="ADAL" clId="{690EC00E-2FBE-466B-B6E3-11FDA490C23F}" dt="2021-12-09T17:51:16.518" v="675" actId="20577"/>
          <ac:spMkLst>
            <pc:docMk/>
            <pc:sldMk cId="3462357628" sldId="349"/>
            <ac:spMk id="23" creationId="{3EF22FFA-A4E9-4F9C-96CA-BDC6523CB34B}"/>
          </ac:spMkLst>
        </pc:spChg>
        <pc:spChg chg="mod">
          <ac:chgData name="Derek" userId="f92b2f6c-a038-4696-9350-649161740bca" providerId="ADAL" clId="{690EC00E-2FBE-466B-B6E3-11FDA490C23F}" dt="2021-12-09T17:51:21.604" v="676" actId="1076"/>
          <ac:spMkLst>
            <pc:docMk/>
            <pc:sldMk cId="3462357628" sldId="349"/>
            <ac:spMk id="24" creationId="{19F525F6-6335-48B8-BACD-45E374637A41}"/>
          </ac:spMkLst>
        </pc:spChg>
      </pc:sldChg>
      <pc:sldChg chg="modSp mod">
        <pc:chgData name="Derek" userId="f92b2f6c-a038-4696-9350-649161740bca" providerId="ADAL" clId="{690EC00E-2FBE-466B-B6E3-11FDA490C23F}" dt="2021-12-09T17:54:16.453" v="890" actId="20577"/>
        <pc:sldMkLst>
          <pc:docMk/>
          <pc:sldMk cId="3605702097" sldId="350"/>
        </pc:sldMkLst>
        <pc:spChg chg="mod">
          <ac:chgData name="Derek" userId="f92b2f6c-a038-4696-9350-649161740bca" providerId="ADAL" clId="{690EC00E-2FBE-466B-B6E3-11FDA490C23F}" dt="2021-12-09T17:54:16.453" v="890" actId="20577"/>
          <ac:spMkLst>
            <pc:docMk/>
            <pc:sldMk cId="3605702097" sldId="350"/>
            <ac:spMk id="15" creationId="{F5846A6C-BAFD-4C60-8AF8-97FB9C5B9408}"/>
          </ac:spMkLst>
        </pc:spChg>
      </pc:sldChg>
      <pc:sldChg chg="modSp mod">
        <pc:chgData name="Derek" userId="f92b2f6c-a038-4696-9350-649161740bca" providerId="ADAL" clId="{690EC00E-2FBE-466B-B6E3-11FDA490C23F}" dt="2021-12-09T17:56:45.612" v="1076" actId="20577"/>
        <pc:sldMkLst>
          <pc:docMk/>
          <pc:sldMk cId="2063473673" sldId="352"/>
        </pc:sldMkLst>
        <pc:spChg chg="mod">
          <ac:chgData name="Derek" userId="f92b2f6c-a038-4696-9350-649161740bca" providerId="ADAL" clId="{690EC00E-2FBE-466B-B6E3-11FDA490C23F}" dt="2021-12-09T17:56:45.612" v="1076" actId="20577"/>
          <ac:spMkLst>
            <pc:docMk/>
            <pc:sldMk cId="2063473673" sldId="352"/>
            <ac:spMk id="15" creationId="{480EAF0F-6F44-40E4-9D70-74F8204AE341}"/>
          </ac:spMkLst>
        </pc:spChg>
      </pc:sldChg>
      <pc:sldChg chg="modSp mod">
        <pc:chgData name="Derek" userId="f92b2f6c-a038-4696-9350-649161740bca" providerId="ADAL" clId="{690EC00E-2FBE-466B-B6E3-11FDA490C23F}" dt="2021-12-09T17:59:03.668" v="1219" actId="6549"/>
        <pc:sldMkLst>
          <pc:docMk/>
          <pc:sldMk cId="610631391" sldId="356"/>
        </pc:sldMkLst>
        <pc:spChg chg="mod">
          <ac:chgData name="Derek" userId="f92b2f6c-a038-4696-9350-649161740bca" providerId="ADAL" clId="{690EC00E-2FBE-466B-B6E3-11FDA490C23F}" dt="2021-12-09T17:59:03.668" v="1219" actId="6549"/>
          <ac:spMkLst>
            <pc:docMk/>
            <pc:sldMk cId="610631391" sldId="356"/>
            <ac:spMk id="15" creationId="{480EAF0F-6F44-40E4-9D70-74F8204AE341}"/>
          </ac:spMkLst>
        </pc:spChg>
      </pc:sldChg>
      <pc:sldChg chg="del">
        <pc:chgData name="Derek" userId="f92b2f6c-a038-4696-9350-649161740bca" providerId="ADAL" clId="{690EC00E-2FBE-466B-B6E3-11FDA490C23F}" dt="2021-12-09T17:51:50.632" v="678" actId="2696"/>
        <pc:sldMkLst>
          <pc:docMk/>
          <pc:sldMk cId="3456143561" sldId="357"/>
        </pc:sldMkLst>
      </pc:sldChg>
      <pc:sldChg chg="del">
        <pc:chgData name="Derek" userId="f92b2f6c-a038-4696-9350-649161740bca" providerId="ADAL" clId="{690EC00E-2FBE-466B-B6E3-11FDA490C23F}" dt="2021-12-09T18:00:21.685" v="1220" actId="2696"/>
        <pc:sldMkLst>
          <pc:docMk/>
          <pc:sldMk cId="3740250878" sldId="358"/>
        </pc:sldMkLst>
      </pc:sldChg>
      <pc:sldChg chg="addSp delSp modSp add mod">
        <pc:chgData name="Derek" userId="f92b2f6c-a038-4696-9350-649161740bca" providerId="ADAL" clId="{690EC00E-2FBE-466B-B6E3-11FDA490C23F}" dt="2021-12-09T18:02:58.045" v="1229"/>
        <pc:sldMkLst>
          <pc:docMk/>
          <pc:sldMk cId="4021001275" sldId="360"/>
        </pc:sldMkLst>
        <pc:spChg chg="mod">
          <ac:chgData name="Derek" userId="f92b2f6c-a038-4696-9350-649161740bca" providerId="ADAL" clId="{690EC00E-2FBE-466B-B6E3-11FDA490C23F}" dt="2021-12-09T18:02:50.347" v="1228" actId="20577"/>
          <ac:spMkLst>
            <pc:docMk/>
            <pc:sldMk cId="4021001275" sldId="360"/>
            <ac:spMk id="7" creationId="{00000000-0000-0000-0000-000000000000}"/>
          </ac:spMkLst>
        </pc:spChg>
        <pc:spChg chg="del mod">
          <ac:chgData name="Derek" userId="f92b2f6c-a038-4696-9350-649161740bca" providerId="ADAL" clId="{690EC00E-2FBE-466B-B6E3-11FDA490C23F}" dt="2021-12-09T18:02:58.045" v="1229"/>
          <ac:spMkLst>
            <pc:docMk/>
            <pc:sldMk cId="4021001275" sldId="360"/>
            <ac:spMk id="10" creationId="{41E444D6-F041-486E-93F5-F34E23DE2956}"/>
          </ac:spMkLst>
        </pc:spChg>
        <pc:spChg chg="add mod">
          <ac:chgData name="Derek" userId="f92b2f6c-a038-4696-9350-649161740bca" providerId="ADAL" clId="{690EC00E-2FBE-466B-B6E3-11FDA490C23F}" dt="2021-12-09T18:02:58.045" v="1229"/>
          <ac:spMkLst>
            <pc:docMk/>
            <pc:sldMk cId="4021001275" sldId="360"/>
            <ac:spMk id="11" creationId="{A6BA3C13-B5F0-45D4-8C8F-3A81475E91B8}"/>
          </ac:spMkLst>
        </pc:spChg>
      </pc:sldChg>
      <pc:sldChg chg="addSp delSp modSp add mod">
        <pc:chgData name="Derek" userId="f92b2f6c-a038-4696-9350-649161740bca" providerId="ADAL" clId="{690EC00E-2FBE-466B-B6E3-11FDA490C23F}" dt="2021-12-09T18:03:20.238" v="1232"/>
        <pc:sldMkLst>
          <pc:docMk/>
          <pc:sldMk cId="852046215" sldId="361"/>
        </pc:sldMkLst>
        <pc:spChg chg="add del mod">
          <ac:chgData name="Derek" userId="f92b2f6c-a038-4696-9350-649161740bca" providerId="ADAL" clId="{690EC00E-2FBE-466B-B6E3-11FDA490C23F}" dt="2021-12-09T18:03:20.238" v="1232"/>
          <ac:spMkLst>
            <pc:docMk/>
            <pc:sldMk cId="852046215" sldId="361"/>
            <ac:spMk id="5" creationId="{4FC90FF8-1A0C-4538-8BDA-C95C3044EBED}"/>
          </ac:spMkLst>
        </pc:spChg>
        <pc:spChg chg="del">
          <ac:chgData name="Derek" userId="f92b2f6c-a038-4696-9350-649161740bca" providerId="ADAL" clId="{690EC00E-2FBE-466B-B6E3-11FDA490C23F}" dt="2021-12-09T18:03:12.554" v="1231" actId="478"/>
          <ac:spMkLst>
            <pc:docMk/>
            <pc:sldMk cId="852046215" sldId="361"/>
            <ac:spMk id="11" creationId="{A6BA3C13-B5F0-45D4-8C8F-3A81475E91B8}"/>
          </ac:spMkLst>
        </pc:spChg>
        <pc:picChg chg="add mod">
          <ac:chgData name="Derek" userId="f92b2f6c-a038-4696-9350-649161740bca" providerId="ADAL" clId="{690EC00E-2FBE-466B-B6E3-11FDA490C23F}" dt="2021-12-09T18:03:20.238" v="1232"/>
          <ac:picMkLst>
            <pc:docMk/>
            <pc:sldMk cId="852046215" sldId="361"/>
            <ac:picMk id="13" creationId="{0899A7AB-390B-4029-967F-3054230363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121" cy="456889"/>
          </a:xfrm>
          <a:prstGeom prst="rect">
            <a:avLst/>
          </a:prstGeom>
        </p:spPr>
        <p:txBody>
          <a:bodyPr vert="horz" lIns="88873" tIns="44436" rIns="88873" bIns="4443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5314" y="0"/>
            <a:ext cx="2971121" cy="456889"/>
          </a:xfrm>
          <a:prstGeom prst="rect">
            <a:avLst/>
          </a:prstGeom>
        </p:spPr>
        <p:txBody>
          <a:bodyPr vert="horz" lIns="88873" tIns="44436" rIns="88873" bIns="4443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5A326FF-2E5D-4BCE-AB29-235E601A3F6D}" type="datetimeFigureOut">
              <a:rPr lang="en-CA"/>
              <a:pPr>
                <a:defRPr/>
              </a:pPr>
              <a:t>2022-01-10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685553"/>
            <a:ext cx="2971121" cy="456889"/>
          </a:xfrm>
          <a:prstGeom prst="rect">
            <a:avLst/>
          </a:prstGeom>
        </p:spPr>
        <p:txBody>
          <a:bodyPr vert="horz" lIns="88873" tIns="44436" rIns="88873" bIns="4443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5314" y="8685553"/>
            <a:ext cx="2971121" cy="456889"/>
          </a:xfrm>
          <a:prstGeom prst="rect">
            <a:avLst/>
          </a:prstGeom>
        </p:spPr>
        <p:txBody>
          <a:bodyPr vert="horz" lIns="88873" tIns="44436" rIns="88873" bIns="4443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6A9DFA9-1436-4F9A-9AFA-75A02530F81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962315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121" cy="456889"/>
          </a:xfrm>
          <a:prstGeom prst="rect">
            <a:avLst/>
          </a:prstGeom>
        </p:spPr>
        <p:txBody>
          <a:bodyPr vert="horz" lIns="91130" tIns="45564" rIns="91130" bIns="4556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5314" y="0"/>
            <a:ext cx="2971121" cy="456889"/>
          </a:xfrm>
          <a:prstGeom prst="rect">
            <a:avLst/>
          </a:prstGeom>
        </p:spPr>
        <p:txBody>
          <a:bodyPr vert="horz" lIns="91130" tIns="45564" rIns="91130" bIns="4556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E7A8BF7-AD27-43C8-95B1-F6C62750BA38}" type="datetimeFigureOut">
              <a:rPr lang="en-CA"/>
              <a:pPr>
                <a:defRPr/>
              </a:pPr>
              <a:t>2022-01-10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685800"/>
            <a:ext cx="4570412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30" tIns="45564" rIns="91130" bIns="45564" rtlCol="0" anchor="ctr"/>
          <a:lstStyle/>
          <a:p>
            <a:pPr lvl="0"/>
            <a:endParaRPr lang="en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644" y="4342779"/>
            <a:ext cx="5486713" cy="4115111"/>
          </a:xfrm>
          <a:prstGeom prst="rect">
            <a:avLst/>
          </a:prstGeom>
        </p:spPr>
        <p:txBody>
          <a:bodyPr vert="horz" lIns="91130" tIns="45564" rIns="91130" bIns="45564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685553"/>
            <a:ext cx="2971121" cy="456889"/>
          </a:xfrm>
          <a:prstGeom prst="rect">
            <a:avLst/>
          </a:prstGeom>
        </p:spPr>
        <p:txBody>
          <a:bodyPr vert="horz" lIns="91130" tIns="45564" rIns="91130" bIns="4556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5314" y="8685553"/>
            <a:ext cx="2971121" cy="456889"/>
          </a:xfrm>
          <a:prstGeom prst="rect">
            <a:avLst/>
          </a:prstGeom>
        </p:spPr>
        <p:txBody>
          <a:bodyPr vert="horz" lIns="91130" tIns="45564" rIns="91130" bIns="4556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BF3D55E-3202-4E03-BD40-1C87C3FF78D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1186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C6FB48-4FC3-436F-A787-C18934EF8A2C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001543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62F527-CF9F-4BA0-B65E-B66C6A36D3BD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024193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62F527-CF9F-4BA0-B65E-B66C6A36D3BD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807645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62F527-CF9F-4BA0-B65E-B66C6A36D3BD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298749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62F527-CF9F-4BA0-B65E-B66C6A36D3BD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31299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62F527-CF9F-4BA0-B65E-B66C6A36D3BD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44814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62F527-CF9F-4BA0-B65E-B66C6A36D3BD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62090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62F527-CF9F-4BA0-B65E-B66C6A36D3BD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79516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62F527-CF9F-4BA0-B65E-B66C6A36D3BD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42754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62F527-CF9F-4BA0-B65E-B66C6A36D3BD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76270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62F527-CF9F-4BA0-B65E-B66C6A36D3BD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67722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62F527-CF9F-4BA0-B65E-B66C6A36D3BD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80959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62F527-CF9F-4BA0-B65E-B66C6A36D3BD}" type="slidenum">
              <a:rPr lang="en-C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96473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6E238-5EA6-4A97-A160-F8F9E1218D7D}" type="datetime1">
              <a:rPr lang="en-CA" smtClean="0"/>
              <a:t>2022-01-10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A875F-29F4-444A-88FE-73149E852D74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623FA-E333-48CB-A4C3-4C21582C4EFA}" type="datetime1">
              <a:rPr lang="en-CA" smtClean="0"/>
              <a:t>2022-01-10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A8CAF-339E-4FEA-8601-4BBD02AB5CC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AA3E0-D47D-4222-89E8-CCB07257E9DA}" type="datetime1">
              <a:rPr lang="en-CA" smtClean="0"/>
              <a:t>2022-01-10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73DF6-919D-40FD-AC2D-40D2399B1DD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93FDD-BDB1-490A-8059-196B0B7875F7}" type="datetime1">
              <a:rPr lang="en-CA" smtClean="0"/>
              <a:t>2022-01-10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DEA03-F02C-4368-8956-7B45C790945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A2180-C32F-4AFD-A330-B916A509DA5F}" type="datetime1">
              <a:rPr lang="en-CA" smtClean="0"/>
              <a:t>2022-01-10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EF468-D5E6-4A22-9D62-632B46F1FDF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2D02C-7D99-41EF-AA73-AD1E8C3B1D1B}" type="datetime1">
              <a:rPr lang="en-CA" smtClean="0"/>
              <a:t>2022-01-10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7D088-6C7D-4B52-8A97-4C4E6601C510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660AC-8520-451E-9C02-A8BC4C5D1C1F}" type="datetime1">
              <a:rPr lang="en-CA" smtClean="0"/>
              <a:t>2022-01-10</a:t>
            </a:fld>
            <a:endParaRPr lang="en-C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46A61-8F23-4D45-810F-3B41053EE1FE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FE585-6D60-493D-A49D-B839AFEDE186}" type="datetime1">
              <a:rPr lang="en-CA" smtClean="0"/>
              <a:t>2022-01-10</a:t>
            </a:fld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BA2A4-E55A-49AC-863F-D7A60070333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7928E-93E9-4224-8D08-4657C62F432A}" type="datetime1">
              <a:rPr lang="en-CA" smtClean="0"/>
              <a:t>2022-01-10</a:t>
            </a:fld>
            <a:endParaRPr lang="en-C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31C36-82E4-4656-BA31-4DCA78E584B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1D76C-CCC2-42E0-AD8A-B86A86A398C9}" type="datetime1">
              <a:rPr lang="en-CA" smtClean="0"/>
              <a:t>2022-01-10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01111-CEB1-4456-9709-9EE7AB984B0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67005-FD54-4068-80AD-E418B61B4945}" type="datetime1">
              <a:rPr lang="en-CA" smtClean="0"/>
              <a:t>2022-01-10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776A3-68DD-4ED7-ABBC-E40BC8B645A7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B538D5-9311-4781-A1E4-F01DC2AB4FF8}" type="datetime1">
              <a:rPr lang="en-CA" smtClean="0"/>
              <a:t>2022-01-10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9F92D0-317E-4197-AA11-3589E69E53D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mailto:nstanford@blackspuroil.com" TargetMode="External"/><Relationship Id="rId3" Type="http://schemas.openxmlformats.org/officeDocument/2006/relationships/hyperlink" Target="mailto:rae@codeco-vanoco.com" TargetMode="External"/><Relationship Id="rId7" Type="http://schemas.openxmlformats.org/officeDocument/2006/relationships/hyperlink" Target="mailto:gveale@blackspuroil.com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Pippard@codeco-vanoco.com" TargetMode="External"/><Relationship Id="rId5" Type="http://schemas.openxmlformats.org/officeDocument/2006/relationships/hyperlink" Target="mailto:dburtonconsulting@gmail.com" TargetMode="External"/><Relationship Id="rId10" Type="http://schemas.openxmlformats.org/officeDocument/2006/relationships/image" Target="../media/image2.emf"/><Relationship Id="rId4" Type="http://schemas.openxmlformats.org/officeDocument/2006/relationships/hyperlink" Target="mailto:mikebowen@hotmail.ca" TargetMode="External"/><Relationship Id="rId9" Type="http://schemas.openxmlformats.org/officeDocument/2006/relationships/hyperlink" Target="mailto:slafleur@blackspuroil.co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048375"/>
            <a:ext cx="9144000" cy="836613"/>
          </a:xfrm>
          <a:prstGeom prst="rect">
            <a:avLst/>
          </a:prstGeom>
          <a:gradFill flip="none" rotWithShape="1">
            <a:gsLst>
              <a:gs pos="16000">
                <a:srgbClr val="2866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021859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4F76C7-5225-473A-8A64-0B45790F428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196752"/>
            <a:ext cx="941784" cy="10081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6ED434B-704E-46DF-8FA1-F9192FA7F741}"/>
              </a:ext>
            </a:extLst>
          </p:cNvPr>
          <p:cNvSpPr txBox="1"/>
          <p:nvPr/>
        </p:nvSpPr>
        <p:spPr>
          <a:xfrm>
            <a:off x="971599" y="3501008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/>
              <a:t>Pre-spud Meeting January 10, 2022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 err="1"/>
              <a:t>Blackspur</a:t>
            </a:r>
            <a:r>
              <a:rPr lang="en-US" sz="2400" b="1" dirty="0"/>
              <a:t> HZ Leduc-WB 16-11-51-2W5</a:t>
            </a:r>
          </a:p>
          <a:p>
            <a:pPr algn="ctr"/>
            <a:r>
              <a:rPr lang="en-US" sz="2400" b="1" dirty="0"/>
              <a:t>Surface: 14-3-51-2W5M</a:t>
            </a:r>
          </a:p>
          <a:p>
            <a:pPr algn="ctr"/>
            <a:r>
              <a:rPr lang="en-US" sz="2400" b="1" dirty="0"/>
              <a:t>Horizon Drilling Rig # 43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4153E9-64C5-4A85-BAA6-B0672C2711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3841826" cy="88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1601" y="7937"/>
            <a:ext cx="8928546" cy="64928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200" dirty="0"/>
              <a:t>OPERATIONS SUMMARY</a:t>
            </a:r>
            <a:endParaRPr lang="en-CA" sz="3200" dirty="0"/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946378"/>
            <a:ext cx="44279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 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20608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endParaRPr lang="en-CA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/>
              <a:t> </a:t>
            </a:r>
          </a:p>
          <a:p>
            <a:endParaRPr lang="en-US" sz="1400" b="1" dirty="0"/>
          </a:p>
        </p:txBody>
      </p:sp>
      <p:sp>
        <p:nvSpPr>
          <p:cNvPr id="3" name="AutoShape 2" descr="IMG_1039-Edit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4" name="AutoShape 4" descr="IMG_1039-Edit.jpg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0095E3-6443-4098-AD1C-8D47F8559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356350"/>
            <a:ext cx="1882552" cy="365125"/>
          </a:xfrm>
        </p:spPr>
        <p:txBody>
          <a:bodyPr/>
          <a:lstStyle/>
          <a:p>
            <a:pPr>
              <a:defRPr/>
            </a:pPr>
            <a:fld id="{8C7DEA03-F02C-4368-8956-7B45C790945A}" type="slidenum">
              <a:rPr lang="en-CA" smtClean="0"/>
              <a:pPr>
                <a:defRPr/>
              </a:pPr>
              <a:t>10</a:t>
            </a:fld>
            <a:endParaRPr lang="en-CA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80EAF0F-6F44-40E4-9D70-74F8204AE3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375622"/>
          </a:xfrm>
        </p:spPr>
        <p:txBody>
          <a:bodyPr>
            <a:normAutofit fontScale="85000" lnSpcReduction="10000"/>
          </a:bodyPr>
          <a:lstStyle/>
          <a:p>
            <a:r>
              <a:rPr lang="en-US" sz="3400" dirty="0"/>
              <a:t>Intermediate Hole:</a:t>
            </a:r>
          </a:p>
          <a:p>
            <a:pPr lvl="1"/>
            <a:r>
              <a:rPr lang="en-CA" dirty="0"/>
              <a:t>Gas detector rigged in &amp; operational from surface </a:t>
            </a:r>
            <a:r>
              <a:rPr lang="en-CA" dirty="0" err="1"/>
              <a:t>drillout</a:t>
            </a:r>
            <a:r>
              <a:rPr lang="en-CA" dirty="0"/>
              <a:t> to FTD. </a:t>
            </a:r>
          </a:p>
          <a:p>
            <a:pPr lvl="1"/>
            <a:r>
              <a:rPr lang="en-CA" dirty="0"/>
              <a:t>Drill out with 222 mm GTD54MR on directional assembly (2.12 degree FXD 7/8 5.0 stage with MWD, GRWD &amp; Jars)</a:t>
            </a:r>
          </a:p>
          <a:p>
            <a:pPr lvl="1"/>
            <a:r>
              <a:rPr lang="en-GB" dirty="0"/>
              <a:t>Use Silicate Floc water from SCP to 1100 mMD, then mud up to a Silicate Polymer mud system to ICP.  Keep MW ALAP.</a:t>
            </a:r>
          </a:p>
          <a:p>
            <a:pPr lvl="1"/>
            <a:r>
              <a:rPr lang="en-GB" dirty="0"/>
              <a:t>At Final TD, circulate, wiper trip to SCP, circulate clean and POOH</a:t>
            </a:r>
          </a:p>
          <a:p>
            <a:pPr lvl="1"/>
            <a:r>
              <a:rPr lang="en-GB" dirty="0"/>
              <a:t>Run </a:t>
            </a:r>
            <a:r>
              <a:rPr lang="en-US" dirty="0"/>
              <a:t>177.8 mm, 34.2 kg/m, P-110, BTC </a:t>
            </a:r>
            <a:r>
              <a:rPr lang="en-GB" dirty="0"/>
              <a:t>casing, filling pipe every 10 stands</a:t>
            </a:r>
          </a:p>
          <a:p>
            <a:pPr lvl="1"/>
            <a:r>
              <a:rPr lang="en-US" dirty="0"/>
              <a:t>Use 90% excess over gauge hole to cement intermediate section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0DCA166-B32C-4D1F-AAB5-1EDDA4C85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4846"/>
            <a:ext cx="2810487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473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1601" y="7937"/>
            <a:ext cx="8928546" cy="64928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200" dirty="0"/>
              <a:t>OPERATIONS SUMMARY</a:t>
            </a:r>
            <a:endParaRPr lang="en-CA" sz="3200" dirty="0"/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946378"/>
            <a:ext cx="44279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 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20608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endParaRPr lang="en-CA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/>
              <a:t> </a:t>
            </a:r>
          </a:p>
          <a:p>
            <a:endParaRPr lang="en-US" sz="1400" b="1" dirty="0"/>
          </a:p>
        </p:txBody>
      </p:sp>
      <p:sp>
        <p:nvSpPr>
          <p:cNvPr id="3" name="AutoShape 2" descr="IMG_1039-Edit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4" name="AutoShape 4" descr="IMG_1039-Edit.jpg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0095E3-6443-4098-AD1C-8D47F8559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356350"/>
            <a:ext cx="1882552" cy="365125"/>
          </a:xfrm>
        </p:spPr>
        <p:txBody>
          <a:bodyPr/>
          <a:lstStyle/>
          <a:p>
            <a:pPr>
              <a:defRPr/>
            </a:pPr>
            <a:fld id="{8C7DEA03-F02C-4368-8956-7B45C790945A}" type="slidenum">
              <a:rPr lang="en-CA" smtClean="0"/>
              <a:pPr>
                <a:defRPr/>
              </a:pPr>
              <a:t>11</a:t>
            </a:fld>
            <a:endParaRPr lang="en-CA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80EAF0F-6F44-40E4-9D70-74F8204AE3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375622"/>
          </a:xfrm>
        </p:spPr>
        <p:txBody>
          <a:bodyPr>
            <a:normAutofit fontScale="77500" lnSpcReduction="20000"/>
          </a:bodyPr>
          <a:lstStyle/>
          <a:p>
            <a:r>
              <a:rPr lang="en-US" sz="3400" dirty="0"/>
              <a:t>Main Hole:</a:t>
            </a:r>
          </a:p>
          <a:p>
            <a:pPr lvl="1"/>
            <a:r>
              <a:rPr lang="en-CA" dirty="0"/>
              <a:t>Drill out with 159 mm TKC63-B1 on 1.83 degree ADJ 6/7 lobe 8.0 stage directional assembly (with MWD, GRWD &amp; Jars)</a:t>
            </a:r>
          </a:p>
          <a:p>
            <a:pPr lvl="1"/>
            <a:r>
              <a:rPr lang="en-CA" dirty="0"/>
              <a:t>Have Typhoon reamer one joint above the BHA, Jars and a ball drop agitator 700 meters above the BHA.</a:t>
            </a:r>
          </a:p>
          <a:p>
            <a:pPr lvl="1"/>
            <a:r>
              <a:rPr lang="en-GB" dirty="0"/>
              <a:t>Use </a:t>
            </a:r>
            <a:r>
              <a:rPr lang="en-GB" dirty="0" err="1"/>
              <a:t>Clayfree</a:t>
            </a:r>
            <a:r>
              <a:rPr lang="en-GB" dirty="0"/>
              <a:t> Polymer from </a:t>
            </a:r>
            <a:r>
              <a:rPr lang="en-GB" dirty="0" err="1"/>
              <a:t>drillout</a:t>
            </a:r>
            <a:r>
              <a:rPr lang="en-GB" dirty="0"/>
              <a:t> to Final TD. Keep weight ALAP.</a:t>
            </a:r>
          </a:p>
          <a:p>
            <a:pPr lvl="1"/>
            <a:r>
              <a:rPr lang="en-GB" dirty="0"/>
              <a:t>At Final TD, circulate, wiper trip to ICP, run back to bottom reaming any doglegs over 4 degrees, circulate clean and POOH</a:t>
            </a:r>
          </a:p>
          <a:p>
            <a:pPr lvl="1"/>
            <a:r>
              <a:rPr lang="en-GB" dirty="0"/>
              <a:t>Run </a:t>
            </a:r>
            <a:r>
              <a:rPr lang="en-US" dirty="0"/>
              <a:t>114.3 mm, 20.9 kg/m, P-110, GBCD Liner with two </a:t>
            </a:r>
            <a:r>
              <a:rPr lang="en-US" dirty="0" err="1"/>
              <a:t>Interra</a:t>
            </a:r>
            <a:r>
              <a:rPr lang="en-US" dirty="0"/>
              <a:t> toe sleeves, ~65 NCS multicycle sleeves and Packers Plus liner hanger</a:t>
            </a:r>
            <a:r>
              <a:rPr lang="en-GB" dirty="0"/>
              <a:t>, filling pipe every 10 stands</a:t>
            </a:r>
          </a:p>
          <a:p>
            <a:pPr lvl="1"/>
            <a:r>
              <a:rPr lang="en-US" dirty="0"/>
              <a:t>Liner top 40 m inside 177.8 mm casing</a:t>
            </a:r>
          </a:p>
          <a:p>
            <a:pPr lvl="1"/>
            <a:r>
              <a:rPr lang="en-US" dirty="0"/>
              <a:t>Use 60% excess over gauge hole to cement liner</a:t>
            </a:r>
          </a:p>
          <a:p>
            <a:pPr lvl="1"/>
            <a:r>
              <a:rPr lang="en-US" dirty="0"/>
              <a:t>Run </a:t>
            </a:r>
            <a:r>
              <a:rPr lang="nn-NO" dirty="0"/>
              <a:t>114.3 mm, 20.9 kg/m, P-110, BTC tieback string from TOL to surface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F98E2A-CAFE-43F6-9DD9-71198FA48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4846"/>
            <a:ext cx="2810487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631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1601" y="7937"/>
            <a:ext cx="8928546" cy="64928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200" dirty="0"/>
              <a:t>INVOICING</a:t>
            </a:r>
            <a:endParaRPr lang="en-CA" sz="3200" dirty="0"/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946378"/>
            <a:ext cx="44279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 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20608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endParaRPr lang="en-CA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/>
              <a:t> </a:t>
            </a:r>
          </a:p>
          <a:p>
            <a:endParaRPr lang="en-US" sz="1400" b="1" dirty="0"/>
          </a:p>
        </p:txBody>
      </p:sp>
      <p:sp>
        <p:nvSpPr>
          <p:cNvPr id="3" name="AutoShape 2" descr="IMG_1039-Edit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4" name="AutoShape 4" descr="IMG_1039-Edit.jpg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0095E3-6443-4098-AD1C-8D47F8559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356350"/>
            <a:ext cx="1882552" cy="365125"/>
          </a:xfrm>
        </p:spPr>
        <p:txBody>
          <a:bodyPr/>
          <a:lstStyle/>
          <a:p>
            <a:pPr>
              <a:defRPr/>
            </a:pPr>
            <a:fld id="{8C7DEA03-F02C-4368-8956-7B45C790945A}" type="slidenum">
              <a:rPr lang="en-CA" smtClean="0"/>
              <a:pPr>
                <a:defRPr/>
              </a:pPr>
              <a:t>12</a:t>
            </a:fld>
            <a:endParaRPr lang="en-CA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ACEB90F-A2C1-491A-BCA0-6D2965B29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256584"/>
          </a:xfrm>
        </p:spPr>
        <p:txBody>
          <a:bodyPr/>
          <a:lstStyle/>
          <a:p>
            <a:pPr marL="0" indent="0">
              <a:buNone/>
            </a:pP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FIELD TICKETS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Must be approved by the Wellsite Supervisor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Must have the company name and location (UWI) clearly identified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Must have the AFE number on them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Must have the sub-code as well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Any corrections to the field tickets must be initialed by the Wellsite Supervisor</a:t>
            </a:r>
          </a:p>
          <a:p>
            <a:endParaRPr lang="en-US" sz="2300" dirty="0"/>
          </a:p>
          <a:p>
            <a:pPr marL="0" indent="0">
              <a:buNone/>
            </a:pP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INVOICES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ALL INVOICES MUST BE SUBMITTED to </a:t>
            </a:r>
            <a:r>
              <a:rPr lang="en-US" sz="2000" dirty="0" err="1"/>
              <a:t>Blackspur</a:t>
            </a:r>
            <a:r>
              <a:rPr lang="en-US" sz="2000" dirty="0"/>
              <a:t> Oil Corp via </a:t>
            </a:r>
            <a:r>
              <a:rPr lang="en-US" sz="2000" b="1" dirty="0">
                <a:highlight>
                  <a:srgbClr val="FFFF00"/>
                </a:highlight>
              </a:rPr>
              <a:t>CORTEX</a:t>
            </a:r>
            <a:r>
              <a:rPr lang="en-US" sz="2000" dirty="0"/>
              <a:t> </a:t>
            </a:r>
          </a:p>
          <a:p>
            <a:pPr marL="288925" indent="0" algn="ctr">
              <a:buNone/>
            </a:pPr>
            <a:r>
              <a:rPr lang="en-US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INVOICES MUST HAVE SIGNED FIELD TICKETS ATTACHED TO THE INVOICES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5B6DBD-161E-4C07-8821-06003FE39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4846"/>
            <a:ext cx="2810487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218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1601" y="7937"/>
            <a:ext cx="8928546" cy="64928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CA" sz="3200" dirty="0"/>
              <a:t>QUESTIONS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946378"/>
            <a:ext cx="44279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 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20608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endParaRPr lang="en-CA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/>
              <a:t> </a:t>
            </a:r>
          </a:p>
          <a:p>
            <a:endParaRPr lang="en-US" sz="1400" b="1" dirty="0"/>
          </a:p>
        </p:txBody>
      </p:sp>
      <p:sp>
        <p:nvSpPr>
          <p:cNvPr id="3" name="AutoShape 2" descr="IMG_1039-Edit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4" name="AutoShape 4" descr="IMG_1039-Edit.jpg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0095E3-6443-4098-AD1C-8D47F8559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356350"/>
            <a:ext cx="1882552" cy="365125"/>
          </a:xfrm>
        </p:spPr>
        <p:txBody>
          <a:bodyPr/>
          <a:lstStyle/>
          <a:p>
            <a:pPr>
              <a:defRPr/>
            </a:pPr>
            <a:fld id="{8C7DEA03-F02C-4368-8956-7B45C790945A}" type="slidenum">
              <a:rPr lang="en-CA" smtClean="0"/>
              <a:pPr>
                <a:defRPr/>
              </a:pPr>
              <a:t>13</a:t>
            </a:fld>
            <a:endParaRPr lang="en-CA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ACEB90F-A2C1-491A-BCA0-6D2965B29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256584"/>
          </a:xfrm>
        </p:spPr>
        <p:txBody>
          <a:bodyPr/>
          <a:lstStyle/>
          <a:p>
            <a:pPr marL="0" indent="0" algn="ctr">
              <a:buNone/>
            </a:pPr>
            <a:endParaRPr lang="en-U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 FORUM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64DA22-0C24-4B02-BE89-CEAB40ED2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4846"/>
            <a:ext cx="2810487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0717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1601" y="7937"/>
            <a:ext cx="8928546" cy="64928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200" dirty="0"/>
              <a:t>AGENDA</a:t>
            </a:r>
            <a:endParaRPr lang="en-CA" sz="3200" dirty="0"/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946378"/>
            <a:ext cx="44279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 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20608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endParaRPr lang="en-CA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/>
              <a:t> </a:t>
            </a:r>
          </a:p>
          <a:p>
            <a:endParaRPr lang="en-US" sz="1400" b="1" dirty="0"/>
          </a:p>
        </p:txBody>
      </p:sp>
      <p:sp>
        <p:nvSpPr>
          <p:cNvPr id="3" name="AutoShape 2" descr="IMG_1039-Edit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4" name="AutoShape 4" descr="IMG_1039-Edit.jpg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0095E3-6443-4098-AD1C-8D47F8559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356350"/>
            <a:ext cx="1882552" cy="365125"/>
          </a:xfrm>
        </p:spPr>
        <p:txBody>
          <a:bodyPr/>
          <a:lstStyle/>
          <a:p>
            <a:pPr>
              <a:defRPr/>
            </a:pPr>
            <a:fld id="{8C7DEA03-F02C-4368-8956-7B45C790945A}" type="slidenum">
              <a:rPr lang="en-CA" smtClean="0"/>
              <a:pPr>
                <a:defRPr/>
              </a:pPr>
              <a:t>2</a:t>
            </a:fld>
            <a:endParaRPr lang="en-CA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1D8647-67D3-42AE-A73A-E70E5DBD2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25658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Introductions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HSE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Project Overview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Operations Summary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Invoicing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1CABACF-1539-47E7-B809-C26CFC36B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4846"/>
            <a:ext cx="2810487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1601" y="7937"/>
            <a:ext cx="8928546" cy="64928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CA" sz="3200" dirty="0"/>
              <a:t>GENERAL SAFETY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946378"/>
            <a:ext cx="44279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 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20608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endParaRPr lang="en-CA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/>
              <a:t> </a:t>
            </a:r>
          </a:p>
          <a:p>
            <a:endParaRPr lang="en-US" sz="1400" b="1" dirty="0"/>
          </a:p>
        </p:txBody>
      </p:sp>
      <p:sp>
        <p:nvSpPr>
          <p:cNvPr id="3" name="AutoShape 2" descr="IMG_1039-Edit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4" name="AutoShape 4" descr="IMG_1039-Edit.jpg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0095E3-6443-4098-AD1C-8D47F8559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356350"/>
            <a:ext cx="1882552" cy="365125"/>
          </a:xfrm>
        </p:spPr>
        <p:txBody>
          <a:bodyPr/>
          <a:lstStyle/>
          <a:p>
            <a:pPr>
              <a:defRPr/>
            </a:pPr>
            <a:fld id="{8C7DEA03-F02C-4368-8956-7B45C790945A}" type="slidenum">
              <a:rPr lang="en-CA" smtClean="0"/>
              <a:pPr>
                <a:defRPr/>
              </a:pPr>
              <a:t>3</a:t>
            </a:fld>
            <a:endParaRPr lang="en-CA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1E444D6-F041-486E-93F5-F34E23DE29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256584"/>
          </a:xfrm>
        </p:spPr>
        <p:txBody>
          <a:bodyPr/>
          <a:lstStyle/>
          <a:p>
            <a:r>
              <a:rPr lang="en-CA" sz="2400" dirty="0"/>
              <a:t>HSE </a:t>
            </a:r>
          </a:p>
          <a:p>
            <a:pPr lvl="1"/>
            <a:r>
              <a:rPr lang="en-CA" sz="2000" dirty="0"/>
              <a:t>Driving Safely (winter conditions)</a:t>
            </a:r>
          </a:p>
          <a:p>
            <a:pPr lvl="1"/>
            <a:r>
              <a:rPr lang="en-CA" sz="2000" dirty="0"/>
              <a:t>Covid-19</a:t>
            </a:r>
          </a:p>
          <a:p>
            <a:pPr lvl="1"/>
            <a:r>
              <a:rPr lang="en-CA" sz="2000" dirty="0"/>
              <a:t>Sign off on Orientations</a:t>
            </a:r>
          </a:p>
          <a:p>
            <a:pPr lvl="1"/>
            <a:r>
              <a:rPr lang="en-CA" sz="2000" dirty="0" err="1"/>
              <a:t>Blackspur</a:t>
            </a:r>
            <a:r>
              <a:rPr lang="en-CA" sz="2000" dirty="0"/>
              <a:t> ERP to be on location at all times</a:t>
            </a:r>
          </a:p>
          <a:p>
            <a:pPr lvl="1"/>
            <a:r>
              <a:rPr lang="en-CA" sz="2000" dirty="0"/>
              <a:t>Wearing PPE (zero tolerance)</a:t>
            </a:r>
          </a:p>
          <a:p>
            <a:pPr lvl="1"/>
            <a:r>
              <a:rPr lang="en-CA" sz="2000" dirty="0"/>
              <a:t>Hazard Identification and Mitigation</a:t>
            </a:r>
          </a:p>
          <a:p>
            <a:pPr lvl="1"/>
            <a:r>
              <a:rPr lang="en-CA" sz="2000" dirty="0"/>
              <a:t>All participate in pre job safety meetings</a:t>
            </a:r>
          </a:p>
          <a:p>
            <a:pPr lvl="1"/>
            <a:r>
              <a:rPr lang="en-CA" sz="2000" dirty="0"/>
              <a:t>Right to Refuse Work, Line of Fire &amp; Material Handling (lifting); Slips, Trips and Falls, Clean Shaven </a:t>
            </a:r>
          </a:p>
          <a:p>
            <a:pPr lvl="1"/>
            <a:r>
              <a:rPr lang="en-CA" sz="2000" dirty="0"/>
              <a:t>Hiring service providers that are leaders in H&amp;S</a:t>
            </a:r>
          </a:p>
          <a:p>
            <a:pPr lvl="1"/>
            <a:r>
              <a:rPr lang="en-CA" sz="2000" dirty="0"/>
              <a:t>Lead by Example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C336F1-7DC0-4C0B-9693-04F61693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4846"/>
            <a:ext cx="2810487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679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1601" y="7937"/>
            <a:ext cx="8928546" cy="64928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CA" sz="3200" dirty="0"/>
              <a:t>COVID SAFETY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946378"/>
            <a:ext cx="44279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 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20608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endParaRPr lang="en-CA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/>
              <a:t> </a:t>
            </a:r>
          </a:p>
          <a:p>
            <a:endParaRPr lang="en-US" sz="1400" b="1" dirty="0"/>
          </a:p>
        </p:txBody>
      </p:sp>
      <p:sp>
        <p:nvSpPr>
          <p:cNvPr id="3" name="AutoShape 2" descr="IMG_1039-Edit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4" name="AutoShape 4" descr="IMG_1039-Edit.jpg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0095E3-6443-4098-AD1C-8D47F8559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356350"/>
            <a:ext cx="1882552" cy="365125"/>
          </a:xfrm>
        </p:spPr>
        <p:txBody>
          <a:bodyPr/>
          <a:lstStyle/>
          <a:p>
            <a:pPr>
              <a:defRPr/>
            </a:pPr>
            <a:fld id="{8C7DEA03-F02C-4368-8956-7B45C790945A}" type="slidenum">
              <a:rPr lang="en-CA" smtClean="0"/>
              <a:pPr>
                <a:defRPr/>
              </a:pPr>
              <a:t>4</a:t>
            </a:fld>
            <a:endParaRPr lang="en-CA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6BA3C13-B5F0-45D4-8C8F-3A81475E91B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457200" y="981075"/>
            <a:ext cx="82296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400" dirty="0"/>
              <a:t>Limit entry into wellsite trailers</a:t>
            </a:r>
          </a:p>
          <a:p>
            <a:r>
              <a:rPr lang="en-CA" sz="2400" dirty="0"/>
              <a:t>Paperwork &amp; invoices to be done electronically</a:t>
            </a:r>
          </a:p>
          <a:p>
            <a:r>
              <a:rPr lang="en-CA" sz="2400" dirty="0" err="1"/>
              <a:t>Mudman</a:t>
            </a:r>
            <a:r>
              <a:rPr lang="en-CA" sz="2400" dirty="0"/>
              <a:t>/Environmental Tech – email reports and call supervisor with results/recommendations.  Limit entry to doghouse or trailers</a:t>
            </a:r>
          </a:p>
          <a:p>
            <a:r>
              <a:rPr lang="en-CA" sz="2400" dirty="0"/>
              <a:t>Cementers/Pressure testers – safety meetings outside if possible.</a:t>
            </a:r>
          </a:p>
          <a:p>
            <a:r>
              <a:rPr lang="en-CA" sz="2400" dirty="0"/>
              <a:t>Command Center – masks worn if 2 m social distance can not be met.</a:t>
            </a:r>
          </a:p>
          <a:p>
            <a:r>
              <a:rPr lang="en-CA" sz="2400" dirty="0"/>
              <a:t>Ensure people that feel unwell do NOT arrive on site.</a:t>
            </a:r>
          </a:p>
          <a:p>
            <a:r>
              <a:rPr lang="en-CA" sz="2400" dirty="0"/>
              <a:t>Screening to be done if someone falls ill on location and has been isolated.</a:t>
            </a:r>
          </a:p>
          <a:p>
            <a:pPr marL="114300" indent="0">
              <a:buFont typeface="Arial" charset="0"/>
              <a:buNone/>
            </a:pPr>
            <a:endParaRPr lang="en-CA" dirty="0"/>
          </a:p>
          <a:p>
            <a:endParaRPr lang="en-CA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B204D7B-420D-450D-BE9A-DCB93F560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4846"/>
            <a:ext cx="2810487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001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1601" y="7937"/>
            <a:ext cx="8928546" cy="64928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CA" sz="3200" dirty="0"/>
              <a:t>COVID SAFETY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946378"/>
            <a:ext cx="44279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 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20608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endParaRPr lang="en-CA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/>
              <a:t> </a:t>
            </a:r>
          </a:p>
          <a:p>
            <a:endParaRPr lang="en-US" sz="1400" b="1" dirty="0"/>
          </a:p>
        </p:txBody>
      </p:sp>
      <p:sp>
        <p:nvSpPr>
          <p:cNvPr id="3" name="AutoShape 2" descr="IMG_1039-Edit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4" name="AutoShape 4" descr="IMG_1039-Edit.jpg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0095E3-6443-4098-AD1C-8D47F8559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356350"/>
            <a:ext cx="1882552" cy="365125"/>
          </a:xfrm>
        </p:spPr>
        <p:txBody>
          <a:bodyPr/>
          <a:lstStyle/>
          <a:p>
            <a:pPr>
              <a:defRPr/>
            </a:pPr>
            <a:fld id="{8C7DEA03-F02C-4368-8956-7B45C790945A}" type="slidenum">
              <a:rPr lang="en-CA" smtClean="0"/>
              <a:pPr>
                <a:defRPr/>
              </a:pPr>
              <a:t>5</a:t>
            </a:fld>
            <a:endParaRPr lang="en-CA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0899A7AB-390B-4029-967F-3054230363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33127" y="1757862"/>
            <a:ext cx="5877745" cy="42106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01E9F9-7266-4CD3-9757-11B8BBAA2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4846"/>
            <a:ext cx="2810487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046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1601" y="7937"/>
            <a:ext cx="8928546" cy="64928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CA" sz="3200" dirty="0"/>
              <a:t>EXPECTATIONS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946378"/>
            <a:ext cx="44279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 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20608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endParaRPr lang="en-CA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/>
              <a:t> </a:t>
            </a:r>
          </a:p>
          <a:p>
            <a:endParaRPr lang="en-US" sz="1400" b="1" dirty="0"/>
          </a:p>
        </p:txBody>
      </p:sp>
      <p:sp>
        <p:nvSpPr>
          <p:cNvPr id="3" name="AutoShape 2" descr="IMG_1039-Edit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4" name="AutoShape 4" descr="IMG_1039-Edit.jpg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0095E3-6443-4098-AD1C-8D47F8559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356350"/>
            <a:ext cx="1882552" cy="365125"/>
          </a:xfrm>
        </p:spPr>
        <p:txBody>
          <a:bodyPr/>
          <a:lstStyle/>
          <a:p>
            <a:pPr>
              <a:defRPr/>
            </a:pPr>
            <a:fld id="{8C7DEA03-F02C-4368-8956-7B45C790945A}" type="slidenum">
              <a:rPr lang="en-CA" smtClean="0"/>
              <a:pPr>
                <a:defRPr/>
              </a:pPr>
              <a:t>6</a:t>
            </a:fld>
            <a:endParaRPr lang="en-CA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40BC1D7-E05D-40F5-9A0F-F050973A71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256584"/>
          </a:xfrm>
        </p:spPr>
        <p:txBody>
          <a:bodyPr/>
          <a:lstStyle/>
          <a:p>
            <a:r>
              <a:rPr lang="en-CA" sz="2400" dirty="0"/>
              <a:t>Pro active safety reporting</a:t>
            </a:r>
          </a:p>
          <a:p>
            <a:pPr lvl="1">
              <a:spcBef>
                <a:spcPts val="0"/>
              </a:spcBef>
            </a:pPr>
            <a:r>
              <a:rPr lang="en-CA" sz="2000" dirty="0"/>
              <a:t>Report incidents immediately to your supervisor</a:t>
            </a:r>
          </a:p>
          <a:p>
            <a:pPr lvl="2">
              <a:spcBef>
                <a:spcPts val="0"/>
              </a:spcBef>
            </a:pPr>
            <a:r>
              <a:rPr lang="en-CA" sz="2000" dirty="0"/>
              <a:t>Near Misses will be treated as “free learning opportunity”</a:t>
            </a:r>
          </a:p>
          <a:p>
            <a:pPr lvl="2">
              <a:spcBef>
                <a:spcPts val="0"/>
              </a:spcBef>
            </a:pPr>
            <a:r>
              <a:rPr lang="en-CA" sz="2000" dirty="0"/>
              <a:t>Spills &gt; 1 liter must be reported</a:t>
            </a:r>
          </a:p>
          <a:p>
            <a:pPr lvl="1">
              <a:spcBef>
                <a:spcPts val="0"/>
              </a:spcBef>
            </a:pPr>
            <a:r>
              <a:rPr lang="en-CA" sz="2000" dirty="0"/>
              <a:t>Reports all suspected injuries before the end of your shift (strains, tweak </a:t>
            </a:r>
            <a:r>
              <a:rPr lang="en-CA" sz="2000" dirty="0" err="1"/>
              <a:t>etc</a:t>
            </a:r>
            <a:r>
              <a:rPr lang="en-CA" sz="2000" dirty="0"/>
              <a:t>)</a:t>
            </a:r>
            <a:endParaRPr lang="en-CA" sz="2400" dirty="0"/>
          </a:p>
          <a:p>
            <a:r>
              <a:rPr lang="en-CA" sz="2400" dirty="0"/>
              <a:t>We will be successful if:</a:t>
            </a:r>
          </a:p>
          <a:p>
            <a:pPr lvl="1">
              <a:spcBef>
                <a:spcPts val="0"/>
              </a:spcBef>
            </a:pPr>
            <a:r>
              <a:rPr lang="en-CA" sz="2000" dirty="0"/>
              <a:t>We communicate with each other and look out for each other.  All services and </a:t>
            </a:r>
            <a:r>
              <a:rPr lang="en-CA" sz="2000" dirty="0" err="1"/>
              <a:t>Blackspur</a:t>
            </a:r>
            <a:r>
              <a:rPr lang="en-CA" sz="2000" dirty="0"/>
              <a:t> personnel are on the same team</a:t>
            </a:r>
          </a:p>
          <a:p>
            <a:pPr lvl="1">
              <a:spcBef>
                <a:spcPts val="0"/>
              </a:spcBef>
            </a:pPr>
            <a:r>
              <a:rPr lang="en-CA" sz="2000" dirty="0"/>
              <a:t>When conditions/scope changes, we stop, think and plan before acting.</a:t>
            </a:r>
          </a:p>
          <a:p>
            <a:pPr lvl="1">
              <a:spcBef>
                <a:spcPts val="0"/>
              </a:spcBef>
            </a:pPr>
            <a:r>
              <a:rPr lang="en-CA" sz="2000" dirty="0"/>
              <a:t>Identify hazards and take positive action to correct them.</a:t>
            </a:r>
          </a:p>
          <a:p>
            <a:pPr marL="114300" indent="0">
              <a:buNone/>
            </a:pPr>
            <a:endParaRPr lang="en-CA" dirty="0"/>
          </a:p>
          <a:p>
            <a:endParaRPr lang="en-CA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DAA0E8-602C-438C-B56E-54C35F620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4846"/>
            <a:ext cx="2810487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932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7505" y="115888"/>
            <a:ext cx="8928546" cy="64928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200" dirty="0"/>
              <a:t>PROJECT CONTACTS (</a:t>
            </a:r>
            <a:r>
              <a:rPr lang="en-US" sz="3200" dirty="0" err="1"/>
              <a:t>Blackspur</a:t>
            </a:r>
            <a:r>
              <a:rPr lang="en-US" sz="3200" dirty="0"/>
              <a:t>)</a:t>
            </a:r>
            <a:endParaRPr lang="en-CA" sz="3200" dirty="0"/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sp>
        <p:nvSpPr>
          <p:cNvPr id="14" name="TextBox 13"/>
          <p:cNvSpPr txBox="1"/>
          <p:nvPr/>
        </p:nvSpPr>
        <p:spPr>
          <a:xfrm>
            <a:off x="4355976" y="20608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endParaRPr lang="en-CA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/>
              <a:t> </a:t>
            </a:r>
          </a:p>
          <a:p>
            <a:endParaRPr lang="en-US" sz="1400" b="1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B61AFEB-FCD0-46B3-A2EF-D8F89804F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DEA03-F02C-4368-8956-7B45C790945A}" type="slidenum">
              <a:rPr lang="en-CA" smtClean="0"/>
              <a:pPr>
                <a:defRPr/>
              </a:pPr>
              <a:t>7</a:t>
            </a:fld>
            <a:endParaRPr lang="en-CA"/>
          </a:p>
        </p:txBody>
      </p:sp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3BC1FA64-159D-4659-A532-E3B3D48ADF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1846249"/>
              </p:ext>
            </p:extLst>
          </p:nvPr>
        </p:nvGraphicFramePr>
        <p:xfrm>
          <a:off x="683568" y="1268760"/>
          <a:ext cx="7920880" cy="32032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9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0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3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591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300" b="1" u="none" strike="noStrike" dirty="0">
                          <a:effectLst/>
                        </a:rPr>
                        <a:t>Name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u="none" strike="noStrike" dirty="0">
                          <a:effectLst/>
                        </a:rPr>
                        <a:t>Position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u="none" strike="noStrike" dirty="0">
                          <a:effectLst/>
                        </a:rPr>
                        <a:t>Office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u="none" strike="noStrike" dirty="0">
                          <a:effectLst/>
                        </a:rPr>
                        <a:t>Cell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u="none" strike="noStrike" dirty="0">
                          <a:effectLst/>
                        </a:rPr>
                        <a:t>Email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sng" strike="noStrike" dirty="0">
                          <a:effectLst/>
                        </a:rPr>
                        <a:t>Drilling:</a:t>
                      </a:r>
                      <a:endParaRPr lang="en-US" sz="1100" b="1" i="0" u="sng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4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Rae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Derek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Engineering &amp; Operations (CVE)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403.701.0899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sng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rae@codeco-vanoco.com</a:t>
                      </a:r>
                      <a:endParaRPr lang="en-US" sz="1000" u="sng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52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Bowen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Mike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Wellsite Supervisor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403.348.9127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mikebowen@hotmail.ca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Burton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Darren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Wellsite Supervisor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780.518.7767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dburtonconsulting@gmail.com</a:t>
                      </a:r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67" marR="9167" marT="9167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endParaRPr lang="en-US" sz="1100" b="1" i="0" u="sng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extLst>
                  <a:ext uri="{0D108BD9-81ED-4DB2-BD59-A6C34878D82A}">
                    <a16:rowId xmlns:a16="http://schemas.microsoft.com/office/drawing/2014/main" val="14064537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sng" strike="noStrike" dirty="0">
                          <a:effectLst/>
                        </a:rPr>
                        <a:t>HSE:</a:t>
                      </a:r>
                      <a:endParaRPr lang="en-US" sz="1100" b="1" i="0" u="sng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Pippard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HS&amp;E Manager (CVE)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587.437.8858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Pippard@codeco-vanoco.com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sng" strike="noStrike" dirty="0">
                          <a:effectLst/>
                        </a:rPr>
                        <a:t>Operations: </a:t>
                      </a:r>
                      <a:endParaRPr lang="en-US" sz="1100" b="1" i="0" u="sng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Veale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Graham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VP Engineering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403.809.6684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gveale@blackspuroil.com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4684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Stanford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Nick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r-FR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Drilling Manager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403-804-0296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nstanford@blackspuroil.com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extLst>
                  <a:ext uri="{0D108BD9-81ED-4DB2-BD59-A6C34878D82A}">
                    <a16:rowId xmlns:a16="http://schemas.microsoft.com/office/drawing/2014/main" val="24993538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sng" strike="noStrike" dirty="0">
                          <a:effectLst/>
                        </a:rPr>
                        <a:t>Geology:</a:t>
                      </a:r>
                      <a:endParaRPr lang="en-US" sz="1100" b="1" i="0" u="sng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u="sng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5142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LaFleur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Shawn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Operations Geologist</a:t>
                      </a: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403.700.3550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sng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slafleur@blackspuroil.com</a:t>
                      </a:r>
                      <a:r>
                        <a:rPr lang="en-US" sz="1000" u="sng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67" marR="9167" marT="9167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u="sng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extLst>
                  <a:ext uri="{0D108BD9-81ED-4DB2-BD59-A6C34878D82A}">
                    <a16:rowId xmlns:a16="http://schemas.microsoft.com/office/drawing/2014/main" val="3125417050"/>
                  </a:ext>
                </a:extLst>
              </a:tr>
              <a:tr h="1507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u="sng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extLst>
                  <a:ext uri="{0D108BD9-81ED-4DB2-BD59-A6C34878D82A}">
                    <a16:rowId xmlns:a16="http://schemas.microsoft.com/office/drawing/2014/main" val="1907912708"/>
                  </a:ext>
                </a:extLst>
              </a:tr>
              <a:tr h="97993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3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BLACKSPUR 24 HOUR EMERGENCY PHONE </a:t>
                      </a:r>
                      <a:r>
                        <a:rPr lang="en-US" sz="1300" b="1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1-855-585</a:t>
                      </a:r>
                      <a:r>
                        <a:rPr lang="en-CA" sz="1300" b="1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-0554</a:t>
                      </a:r>
                      <a:endParaRPr lang="en-US" sz="1300" b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67" marR="9167" marT="9167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14736E80-F87D-4B83-84B1-2192FA3DD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4846"/>
            <a:ext cx="2810487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606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1601" y="7937"/>
            <a:ext cx="8928546" cy="64928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200" dirty="0"/>
              <a:t>WELL DESIGN</a:t>
            </a:r>
            <a:endParaRPr lang="en-CA" sz="3200" dirty="0"/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sp>
        <p:nvSpPr>
          <p:cNvPr id="14" name="TextBox 13"/>
          <p:cNvSpPr txBox="1"/>
          <p:nvPr/>
        </p:nvSpPr>
        <p:spPr>
          <a:xfrm>
            <a:off x="4355976" y="20608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endParaRPr lang="en-CA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/>
              <a:t> </a:t>
            </a:r>
          </a:p>
          <a:p>
            <a:endParaRPr lang="en-US" sz="1400" b="1" dirty="0"/>
          </a:p>
        </p:txBody>
      </p:sp>
      <p:sp>
        <p:nvSpPr>
          <p:cNvPr id="3" name="AutoShape 2" descr="IMG_1039-Edit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4" name="AutoShape 4" descr="IMG_1039-Edit.jpg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0095E3-6443-4098-AD1C-8D47F8559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356350"/>
            <a:ext cx="1882552" cy="365125"/>
          </a:xfrm>
        </p:spPr>
        <p:txBody>
          <a:bodyPr/>
          <a:lstStyle/>
          <a:p>
            <a:pPr>
              <a:defRPr/>
            </a:pPr>
            <a:fld id="{8C7DEA03-F02C-4368-8956-7B45C790945A}" type="slidenum">
              <a:rPr lang="en-CA" smtClean="0"/>
              <a:pPr>
                <a:defRPr/>
              </a:pPr>
              <a:t>8</a:t>
            </a:fld>
            <a:endParaRPr lang="en-CA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A39CF45-54FF-4D20-8910-47696BAAB07A}"/>
              </a:ext>
            </a:extLst>
          </p:cNvPr>
          <p:cNvCxnSpPr/>
          <p:nvPr/>
        </p:nvCxnSpPr>
        <p:spPr>
          <a:xfrm>
            <a:off x="251520" y="1340768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E811A2-9694-4ED2-9E72-277286AAB5FD}"/>
              </a:ext>
            </a:extLst>
          </p:cNvPr>
          <p:cNvCxnSpPr>
            <a:endCxn id="21" idx="2"/>
          </p:cNvCxnSpPr>
          <p:nvPr/>
        </p:nvCxnSpPr>
        <p:spPr>
          <a:xfrm>
            <a:off x="467544" y="1340768"/>
            <a:ext cx="0" cy="1171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8F856D-39B3-42B0-A626-223D30C5B9FF}"/>
              </a:ext>
            </a:extLst>
          </p:cNvPr>
          <p:cNvCxnSpPr/>
          <p:nvPr/>
        </p:nvCxnSpPr>
        <p:spPr>
          <a:xfrm flipH="1">
            <a:off x="1547663" y="1340768"/>
            <a:ext cx="1" cy="1167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59499D95-E3EC-4718-95A8-4F004ACAC8CD}"/>
              </a:ext>
            </a:extLst>
          </p:cNvPr>
          <p:cNvSpPr txBox="1"/>
          <p:nvPr/>
        </p:nvSpPr>
        <p:spPr>
          <a:xfrm>
            <a:off x="1885124" y="1371093"/>
            <a:ext cx="59272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u="sng" dirty="0"/>
              <a:t>Surface: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50" dirty="0"/>
              <a:t>Hole size:		311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50" dirty="0"/>
              <a:t>Casing:		244.5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50" dirty="0"/>
              <a:t>Setting:		265 </a:t>
            </a:r>
            <a:r>
              <a:rPr lang="en-US" sz="1050" dirty="0" err="1"/>
              <a:t>mKB</a:t>
            </a:r>
            <a:endParaRPr lang="en-US" sz="105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50" dirty="0"/>
              <a:t>Mud:		Gel Chem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50" dirty="0"/>
              <a:t>Problems:		Possible lost circulation, gravel &amp; boulders, possible mud rings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50" dirty="0"/>
              <a:t>Directional:	Survey every 50 meters and keep deviation under 1.5 deg inc.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50" dirty="0"/>
          </a:p>
        </p:txBody>
      </p: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56E9B8DF-7F39-4E88-A77C-4738235742A6}"/>
              </a:ext>
            </a:extLst>
          </p:cNvPr>
          <p:cNvSpPr/>
          <p:nvPr/>
        </p:nvSpPr>
        <p:spPr>
          <a:xfrm>
            <a:off x="1547663" y="2429790"/>
            <a:ext cx="72008" cy="8261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BFBF8C73-8614-4CB6-8ACC-8F2305C9161F}"/>
              </a:ext>
            </a:extLst>
          </p:cNvPr>
          <p:cNvSpPr/>
          <p:nvPr/>
        </p:nvSpPr>
        <p:spPr>
          <a:xfrm flipH="1">
            <a:off x="387152" y="2429790"/>
            <a:ext cx="80392" cy="8261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9F525F6-6335-48B8-BACD-45E374637A41}"/>
              </a:ext>
            </a:extLst>
          </p:cNvPr>
          <p:cNvSpPr txBox="1"/>
          <p:nvPr/>
        </p:nvSpPr>
        <p:spPr>
          <a:xfrm>
            <a:off x="1868069" y="2682708"/>
            <a:ext cx="600791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u="sng" dirty="0"/>
              <a:t>Intermediate: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Hole size:		222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Casing:		177.8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Setting:		1560 mMD (1363 </a:t>
            </a:r>
            <a:r>
              <a:rPr lang="en-US" sz="1000" dirty="0" err="1"/>
              <a:t>mTVD</a:t>
            </a:r>
            <a:r>
              <a:rPr lang="en-US" sz="10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Mud:		Silicate Floc Water to 1100 mMD</a:t>
            </a:r>
          </a:p>
          <a:p>
            <a:pPr lvl="4"/>
            <a:r>
              <a:rPr lang="en-US" sz="1000" dirty="0"/>
              <a:t>Silicate Polymer Mud from 1100 mMD to ICP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H2S:		None anticipated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Problems:		No significant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Directional:	Kick off at the HZ KOP at 1013 </a:t>
            </a:r>
            <a:r>
              <a:rPr lang="en-US" sz="1000" dirty="0" err="1"/>
              <a:t>mKB</a:t>
            </a:r>
            <a:r>
              <a:rPr lang="en-US" sz="1000" dirty="0"/>
              <a:t> building angle at 5 deg per 30 m</a:t>
            </a:r>
          </a:p>
          <a:p>
            <a:pPr lvl="4"/>
            <a:r>
              <a:rPr lang="en-US" sz="1000" dirty="0"/>
              <a:t>Until pump tangent at 70 degrees.  After 30 m pump </a:t>
            </a:r>
            <a:r>
              <a:rPr lang="en-US" sz="1000" dirty="0" err="1"/>
              <a:t>tagent</a:t>
            </a:r>
            <a:r>
              <a:rPr lang="en-US" sz="1000" dirty="0"/>
              <a:t>, build at 6.6 degrees per 30 meters to ICP.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AD082B9-C4BA-4CA9-84A4-09647E0D014F}"/>
              </a:ext>
            </a:extLst>
          </p:cNvPr>
          <p:cNvCxnSpPr>
            <a:cxnSpLocks/>
          </p:cNvCxnSpPr>
          <p:nvPr/>
        </p:nvCxnSpPr>
        <p:spPr>
          <a:xfrm>
            <a:off x="611560" y="1344915"/>
            <a:ext cx="0" cy="30921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3A746CB-F94A-4B8A-9DEF-9CC0C1EF0101}"/>
              </a:ext>
            </a:extLst>
          </p:cNvPr>
          <p:cNvCxnSpPr>
            <a:cxnSpLocks/>
          </p:cNvCxnSpPr>
          <p:nvPr/>
        </p:nvCxnSpPr>
        <p:spPr>
          <a:xfrm>
            <a:off x="1403648" y="1337537"/>
            <a:ext cx="0" cy="3099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94E683C3-C960-498E-B34B-C1A5722F0599}"/>
              </a:ext>
            </a:extLst>
          </p:cNvPr>
          <p:cNvSpPr/>
          <p:nvPr/>
        </p:nvSpPr>
        <p:spPr>
          <a:xfrm>
            <a:off x="1403648" y="4426505"/>
            <a:ext cx="72008" cy="8261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43391FB7-E837-4AD2-A288-B676D4F10EA6}"/>
              </a:ext>
            </a:extLst>
          </p:cNvPr>
          <p:cNvSpPr/>
          <p:nvPr/>
        </p:nvSpPr>
        <p:spPr>
          <a:xfrm flipH="1">
            <a:off x="539552" y="4426505"/>
            <a:ext cx="80392" cy="8261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F22FFA-A4E9-4F9C-96CA-BDC6523CB34B}"/>
              </a:ext>
            </a:extLst>
          </p:cNvPr>
          <p:cNvSpPr txBox="1"/>
          <p:nvPr/>
        </p:nvSpPr>
        <p:spPr>
          <a:xfrm>
            <a:off x="1900180" y="4581128"/>
            <a:ext cx="3947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u="sng" dirty="0"/>
              <a:t>Main: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Hole size:		159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Liner/Tie Back:	114.3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Mud:		</a:t>
            </a:r>
            <a:r>
              <a:rPr lang="en-US" sz="1000" dirty="0" err="1"/>
              <a:t>Clayfree</a:t>
            </a:r>
            <a:r>
              <a:rPr lang="en-US" sz="1000" dirty="0"/>
              <a:t> Polymer mud to FTD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H2S:		None Anticipated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Problems:		No significant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/>
              <a:t>Directional:	Drill out and hole inc at 90 			degrees, azimuth per Plan 2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E12848C-271B-4209-9E0A-BFDCF577AE73}"/>
              </a:ext>
            </a:extLst>
          </p:cNvPr>
          <p:cNvCxnSpPr/>
          <p:nvPr/>
        </p:nvCxnSpPr>
        <p:spPr>
          <a:xfrm>
            <a:off x="755576" y="4221088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0342CD0-C694-4B8D-A3E5-010AA50E451F}"/>
              </a:ext>
            </a:extLst>
          </p:cNvPr>
          <p:cNvCxnSpPr/>
          <p:nvPr/>
        </p:nvCxnSpPr>
        <p:spPr>
          <a:xfrm>
            <a:off x="1259632" y="4221088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4FC58F82-F67A-4BF0-ABE8-84BD69065CA1}"/>
              </a:ext>
            </a:extLst>
          </p:cNvPr>
          <p:cNvSpPr/>
          <p:nvPr/>
        </p:nvSpPr>
        <p:spPr>
          <a:xfrm>
            <a:off x="1259632" y="5722649"/>
            <a:ext cx="72008" cy="8261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>
            <a:extLst>
              <a:ext uri="{FF2B5EF4-FFF2-40B4-BE49-F238E27FC236}">
                <a16:creationId xmlns:a16="http://schemas.microsoft.com/office/drawing/2014/main" id="{EB0837C1-4192-428E-A18F-0AA18A0D7D0F}"/>
              </a:ext>
            </a:extLst>
          </p:cNvPr>
          <p:cNvSpPr/>
          <p:nvPr/>
        </p:nvSpPr>
        <p:spPr>
          <a:xfrm flipH="1">
            <a:off x="691952" y="5722649"/>
            <a:ext cx="80392" cy="8261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6C362D-46E2-4534-8A19-4170E72E6DDA}"/>
              </a:ext>
            </a:extLst>
          </p:cNvPr>
          <p:cNvSpPr/>
          <p:nvPr/>
        </p:nvSpPr>
        <p:spPr>
          <a:xfrm>
            <a:off x="611560" y="4221088"/>
            <a:ext cx="135633" cy="1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3CE4C78-5412-4297-A91F-148EB26A8CD7}"/>
              </a:ext>
            </a:extLst>
          </p:cNvPr>
          <p:cNvSpPr/>
          <p:nvPr/>
        </p:nvSpPr>
        <p:spPr>
          <a:xfrm>
            <a:off x="1268015" y="4221088"/>
            <a:ext cx="135633" cy="1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6D3EAFE8-5103-4D0B-A86A-23ABCB229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4846"/>
            <a:ext cx="2810487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357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1601" y="7937"/>
            <a:ext cx="8928546" cy="649287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200" dirty="0"/>
              <a:t>OPERATIONS SUMMARY</a:t>
            </a:r>
            <a:endParaRPr lang="en-CA" sz="3200" dirty="0"/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71437"/>
          </a:xfrm>
          <a:prstGeom prst="rect">
            <a:avLst/>
          </a:prstGeom>
          <a:solidFill>
            <a:srgbClr val="28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 dirty="0"/>
          </a:p>
        </p:txBody>
      </p:sp>
      <p:sp>
        <p:nvSpPr>
          <p:cNvPr id="14" name="TextBox 13"/>
          <p:cNvSpPr txBox="1"/>
          <p:nvPr/>
        </p:nvSpPr>
        <p:spPr>
          <a:xfrm>
            <a:off x="4355976" y="20608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endParaRPr lang="en-CA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/>
              <a:t> </a:t>
            </a:r>
          </a:p>
          <a:p>
            <a:endParaRPr lang="en-US" sz="1400" b="1" dirty="0"/>
          </a:p>
        </p:txBody>
      </p:sp>
      <p:sp>
        <p:nvSpPr>
          <p:cNvPr id="3" name="AutoShape 2" descr="IMG_1039-Edit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4" name="AutoShape 4" descr="IMG_1039-Edit.jpg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0095E3-6443-4098-AD1C-8D47F8559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356350"/>
            <a:ext cx="1882552" cy="365125"/>
          </a:xfrm>
        </p:spPr>
        <p:txBody>
          <a:bodyPr/>
          <a:lstStyle/>
          <a:p>
            <a:pPr>
              <a:defRPr/>
            </a:pPr>
            <a:fld id="{8C7DEA03-F02C-4368-8956-7B45C790945A}" type="slidenum">
              <a:rPr lang="en-CA" smtClean="0"/>
              <a:pPr>
                <a:defRPr/>
              </a:pPr>
              <a:t>9</a:t>
            </a:fld>
            <a:endParaRPr lang="en-CA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5846A6C-BAFD-4C60-8AF8-97FB9C5B9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608512"/>
          </a:xfrm>
        </p:spPr>
        <p:txBody>
          <a:bodyPr>
            <a:normAutofit/>
          </a:bodyPr>
          <a:lstStyle/>
          <a:p>
            <a:pPr lvl="0"/>
            <a:r>
              <a:rPr lang="en-US" sz="2600" dirty="0"/>
              <a:t>Surface Hole:</a:t>
            </a:r>
          </a:p>
          <a:p>
            <a:pPr lvl="1"/>
            <a:r>
              <a:rPr lang="en-US" sz="2200" dirty="0"/>
              <a:t>Spud with 311 mm DF519 PDC on directional BHA (1.50 degree ADJ 7/8 4.0 stage).</a:t>
            </a:r>
          </a:p>
          <a:p>
            <a:pPr lvl="1"/>
            <a:r>
              <a:rPr lang="en-US" sz="2200" dirty="0"/>
              <a:t>Survey every 50 meters and maintain inclination under 1.5 deg. </a:t>
            </a:r>
          </a:p>
          <a:p>
            <a:pPr lvl="1"/>
            <a:r>
              <a:rPr lang="en-US" sz="2200" dirty="0"/>
              <a:t>Sand and  gravel potential on surface.</a:t>
            </a:r>
          </a:p>
          <a:p>
            <a:pPr lvl="1"/>
            <a:r>
              <a:rPr lang="en-CA" sz="2200" dirty="0"/>
              <a:t>Minor potential for losses &amp; mud rings.</a:t>
            </a:r>
          </a:p>
          <a:p>
            <a:pPr lvl="1"/>
            <a:r>
              <a:rPr lang="en-CA" sz="2200" dirty="0"/>
              <a:t>Mud weight ALAP.</a:t>
            </a:r>
          </a:p>
          <a:p>
            <a:pPr lvl="1"/>
            <a:r>
              <a:rPr lang="en-US" sz="2200" dirty="0"/>
              <a:t>Circulate clean, back ream out of the hole for casing.  </a:t>
            </a:r>
          </a:p>
          <a:p>
            <a:pPr lvl="1"/>
            <a:r>
              <a:rPr lang="en-US" sz="2200" dirty="0"/>
              <a:t>244.5 mm surface casing to be run and cemented to surface using 80% XS over gauge.</a:t>
            </a:r>
          </a:p>
          <a:p>
            <a:pPr lvl="1"/>
            <a:r>
              <a:rPr lang="en-US" sz="2200" dirty="0"/>
              <a:t>Install 279.4 mm x 244.5 mm, 21 mPa  casing bowl.</a:t>
            </a:r>
          </a:p>
          <a:p>
            <a:pPr lvl="1"/>
            <a:endParaRPr lang="en-US" sz="2200" dirty="0"/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5C2ED8E-A67E-4992-85E4-2973B8CA9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4846"/>
            <a:ext cx="2810487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702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6E7042C9CF75428154E9C9113D5BFC" ma:contentTypeVersion="13" ma:contentTypeDescription="Create a new document." ma:contentTypeScope="" ma:versionID="28f7dcb070ed2886a881a42365c79024">
  <xsd:schema xmlns:xsd="http://www.w3.org/2001/XMLSchema" xmlns:xs="http://www.w3.org/2001/XMLSchema" xmlns:p="http://schemas.microsoft.com/office/2006/metadata/properties" xmlns:ns2="fa804a23-08ec-4c8b-8bc4-8bf5c57aa677" xmlns:ns3="f7a6e232-c88f-4884-b317-9fead40f7e36" targetNamespace="http://schemas.microsoft.com/office/2006/metadata/properties" ma:root="true" ma:fieldsID="186ebd308d451b19578dd0988cb4cd0b" ns2:_="" ns3:_="">
    <xsd:import namespace="fa804a23-08ec-4c8b-8bc4-8bf5c57aa677"/>
    <xsd:import namespace="f7a6e232-c88f-4884-b317-9fead40f7e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804a23-08ec-4c8b-8bc4-8bf5c57aa6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a6e232-c88f-4884-b317-9fead40f7e3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D5FFDE-DE81-49B4-8906-3033F5DACC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962D163-7577-4637-8970-64572217602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9B040A6-8962-417B-9FD7-0D3B47C329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a804a23-08ec-4c8b-8bc4-8bf5c57aa677"/>
    <ds:schemaRef ds:uri="f7a6e232-c88f-4884-b317-9fead40f7e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13729</TotalTime>
  <Words>1112</Words>
  <Application>Microsoft Office PowerPoint</Application>
  <PresentationFormat>On-screen Show (4:3)</PresentationFormat>
  <Paragraphs>218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Arial Narrow</vt:lpstr>
      <vt:lpstr>Calibri</vt:lpstr>
      <vt:lpstr>Office Theme</vt:lpstr>
      <vt:lpstr>PowerPoint Presentation</vt:lpstr>
      <vt:lpstr>AGENDA</vt:lpstr>
      <vt:lpstr>GENERAL SAFETY</vt:lpstr>
      <vt:lpstr>COVID SAFETY</vt:lpstr>
      <vt:lpstr>COVID SAFETY</vt:lpstr>
      <vt:lpstr>EXPECTATIONS</vt:lpstr>
      <vt:lpstr>PROJECT CONTACTS (Blackspur)</vt:lpstr>
      <vt:lpstr>WELL DESIGN</vt:lpstr>
      <vt:lpstr>OPERATIONS SUMMARY</vt:lpstr>
      <vt:lpstr>OPERATIONS SUMMARY</vt:lpstr>
      <vt:lpstr>OPERATIONS SUMMARY</vt:lpstr>
      <vt:lpstr>INVOICING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</dc:creator>
  <cp:lastModifiedBy>Derek Rae</cp:lastModifiedBy>
  <cp:revision>683</cp:revision>
  <cp:lastPrinted>2018-12-05T22:10:07Z</cp:lastPrinted>
  <dcterms:created xsi:type="dcterms:W3CDTF">2011-10-04T17:14:37Z</dcterms:created>
  <dcterms:modified xsi:type="dcterms:W3CDTF">2022-01-10T16:22:48Z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0x0101001A6E7042C9CF75428154E9C9113D5BFC</vt:lpwstr>
  </property>
  <property fmtid="{D5CDD505-2E9C-101B-9397-08002B2CF9AE}" pid="3" name="Order">
    <vt:r8>8600</vt:r8>
  </property>
</Properties>
</file>