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65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387" y="17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BF6DE2-4832-42D9-B9B2-B5E1FCD84132}" type="datetimeFigureOut">
              <a:rPr lang="en-CA"/>
              <a:pPr>
                <a:defRPr/>
              </a:pPr>
              <a:t>2022-01-23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09E02D-5DCA-42DF-912A-E06B3890565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10256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BEEE90-539A-463F-8BF1-944F7473D55E}" type="slidenum">
              <a:rPr lang="en-CA" smtClean="0"/>
              <a:pPr>
                <a:defRPr/>
              </a:pPr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126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BE58FC-1889-4C18-B473-798E161F505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875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487291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8205602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944735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3394857"/>
      </p:ext>
    </p:extLst>
  </p:cSld>
  <p:clrMapOvr>
    <a:masterClrMapping/>
  </p:clrMapOvr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9748917"/>
      </p:ext>
    </p:extLst>
  </p:cSld>
  <p:clrMapOvr>
    <a:masterClrMapping/>
  </p:clrMapOvr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5558105"/>
      </p:ext>
    </p:extLst>
  </p:cSld>
  <p:clrMapOvr>
    <a:masterClrMapping/>
  </p:clrMapOvr>
  <p:hf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F5FE8D-71C0-40F9-8683-67FF8EC843F3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1775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1EE314-D693-40A4-A31E-5223CD0F65A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873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022237-C7AE-4E6A-83DB-D58324CFED8E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4501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D2605-9EAC-4785-8322-FBA5797F8B6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912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9708160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9562C-6B57-47DE-9107-004E141B3879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091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0F4227-B182-4156-B6E8-C546F848DB0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802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548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25D70-2148-488B-B2B9-17CD76EF7596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163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026675-8FFD-4B49-A15E-DBFF243A930F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410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October 8, 2018</a:t>
            </a: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0D5CCD6-1E0A-44B0-9165-8F15C225920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995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66" r:id="rId1"/>
    <p:sldLayoutId id="2147484767" r:id="rId2"/>
    <p:sldLayoutId id="2147484768" r:id="rId3"/>
    <p:sldLayoutId id="2147484769" r:id="rId4"/>
    <p:sldLayoutId id="2147484770" r:id="rId5"/>
    <p:sldLayoutId id="2147484771" r:id="rId6"/>
    <p:sldLayoutId id="2147484772" r:id="rId7"/>
    <p:sldLayoutId id="2147484773" r:id="rId8"/>
    <p:sldLayoutId id="2147484774" r:id="rId9"/>
    <p:sldLayoutId id="2147484775" r:id="rId10"/>
    <p:sldLayoutId id="2147484776" r:id="rId11"/>
    <p:sldLayoutId id="2147484777" r:id="rId12"/>
    <p:sldLayoutId id="2147484778" r:id="rId13"/>
    <p:sldLayoutId id="2147484779" r:id="rId14"/>
    <p:sldLayoutId id="2147484780" r:id="rId15"/>
    <p:sldLayoutId id="2147484781" r:id="rId16"/>
    <p:sldLayoutId id="2147484782" r:id="rId17"/>
  </p:sldLayoutIdLst>
  <p:hf hdr="0" ftr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23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12" Type="http://schemas.openxmlformats.org/officeDocument/2006/relationships/image" Target="../media/image2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openxmlformats.org/officeDocument/2006/relationships/image" Target="../media/image14.jpg"/><Relationship Id="rId9" Type="http://schemas.openxmlformats.org/officeDocument/2006/relationships/image" Target="../media/image1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13.jpg"/><Relationship Id="rId7" Type="http://schemas.openxmlformats.org/officeDocument/2006/relationships/image" Target="../media/image27.jpg"/><Relationship Id="rId12" Type="http://schemas.openxmlformats.org/officeDocument/2006/relationships/image" Target="../media/image3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11" Type="http://schemas.openxmlformats.org/officeDocument/2006/relationships/image" Target="../media/image31.jpg"/><Relationship Id="rId5" Type="http://schemas.openxmlformats.org/officeDocument/2006/relationships/image" Target="../media/image25.jpg"/><Relationship Id="rId10" Type="http://schemas.openxmlformats.org/officeDocument/2006/relationships/image" Target="../media/image30.jpg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3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946443"/>
              </p:ext>
            </p:extLst>
          </p:nvPr>
        </p:nvGraphicFramePr>
        <p:xfrm>
          <a:off x="251520" y="1659645"/>
          <a:ext cx="9171883" cy="2899222"/>
        </p:xfrm>
        <a:graphic>
          <a:graphicData uri="http://schemas.openxmlformats.org/drawingml/2006/table">
            <a:tbl>
              <a:tblPr>
                <a:effectLst/>
                <a:tableStyleId>{284E427A-3D55-4303-BF80-6455036E1DE7}</a:tableStyleId>
              </a:tblPr>
              <a:tblGrid>
                <a:gridCol w="860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46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5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13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96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329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2810"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Blackspur</a:t>
                      </a:r>
                      <a:r>
                        <a:rPr kumimoji="0" lang="en-CA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HZ Leduc 16-11-51-2W5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369" marR="9369" marT="9369" marB="0" anchor="b" horzOverflow="overflow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19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 #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Make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Serial #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Jets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Depth In (m)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Depth Out (m)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Meterage (m)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 Hours (hrs)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9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Haliburton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GTD54RM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13636522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8x13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1344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21.25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7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   (mm)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ROP (m/hr)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Flow Rate (m</a:t>
                      </a:r>
                      <a:r>
                        <a:rPr kumimoji="0" lang="en-CA" sz="140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/min)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Motor Disp. (Rev/L)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 RPM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Drive RPM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WOB  (</a:t>
                      </a:r>
                      <a:r>
                        <a:rPr kumimoji="0" lang="en-CA" sz="14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kdaN</a:t>
                      </a: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RPM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 Press (kPa)</a:t>
                      </a:r>
                      <a:endParaRPr kumimoji="0" lang="en-CA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1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63.25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0.076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2500-4500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92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4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Inner Rows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Outer Rows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Dull Char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Bearings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Gauge (mm)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Char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Reason Pulled</a:t>
                      </a: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252">
                <a:tc>
                  <a:txBody>
                    <a:bodyPr/>
                    <a:lstStyle/>
                    <a:p>
                      <a:pPr algn="ctr"/>
                      <a:r>
                        <a:rPr lang="en-CA" sz="11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WT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</a:t>
                      </a: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369" marR="9369" marT="936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1</a:t>
            </a:fld>
            <a:endParaRPr lang="en-CA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4F8C19F6-6D0B-4B2F-A1DB-C752AD6F6668}"/>
              </a:ext>
            </a:extLst>
          </p:cNvPr>
          <p:cNvSpPr txBox="1">
            <a:spLocks/>
          </p:cNvSpPr>
          <p:nvPr/>
        </p:nvSpPr>
        <p:spPr bwMode="auto">
          <a:xfrm>
            <a:off x="245030" y="4655149"/>
            <a:ext cx="847993" cy="38702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0" latinLnBrk="0" hangingPunct="0">
              <a:defRPr sz="1100" b="0" i="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defTabSz="457200" rtl="0" eaLnBrk="0" latinLnBrk="0" hangingPunct="0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Notes:</a:t>
            </a:r>
            <a:endParaRPr lang="en-CA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C7D2BB-5482-471C-B2F0-BD4F015099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287942"/>
              </p:ext>
            </p:extLst>
          </p:nvPr>
        </p:nvGraphicFramePr>
        <p:xfrm>
          <a:off x="245030" y="5144776"/>
          <a:ext cx="8496942" cy="1308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6942">
                  <a:extLst>
                    <a:ext uri="{9D8B030D-6E8A-4147-A177-3AD203B41FA5}">
                      <a16:colId xmlns:a16="http://schemas.microsoft.com/office/drawing/2014/main" val="1246848237"/>
                    </a:ext>
                  </a:extLst>
                </a:gridCol>
              </a:tblGrid>
              <a:tr h="1308559">
                <a:tc>
                  <a:txBody>
                    <a:bodyPr/>
                    <a:lstStyle/>
                    <a:p>
                      <a:r>
                        <a:rPr lang="en-US" sz="16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ddddDDDDDDDerddddddddd</a:t>
                      </a:r>
                      <a:endParaRPr 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3028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6A3DAF-DE99-4E08-AC4C-27AFFAC66E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781759"/>
              </p:ext>
            </p:extLst>
          </p:nvPr>
        </p:nvGraphicFramePr>
        <p:xfrm>
          <a:off x="245030" y="805274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Rig: Horizon 43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852AC22-C0D3-458C-BD16-5EA976332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513061"/>
              </p:ext>
            </p:extLst>
          </p:nvPr>
        </p:nvGraphicFramePr>
        <p:xfrm>
          <a:off x="251520" y="404664"/>
          <a:ext cx="2336825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298007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Date:  Jan.23 /2022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1026" name="Picture 2" descr="cid:image001.png@01D4D034.F2258910">
            <a:extLst>
              <a:ext uri="{FF2B5EF4-FFF2-40B4-BE49-F238E27FC236}">
                <a16:creationId xmlns:a16="http://schemas.microsoft.com/office/drawing/2014/main" id="{35FC5A86-A4F1-4BF9-AB74-88037D7B8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2</a:t>
            </a:fld>
            <a:endParaRPr lang="en-CA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46C02E-0181-4B70-81C5-FC170A212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101986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View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4" name="Picture 2" descr="cid:image001.png@01D4D034.F2258910">
            <a:extLst>
              <a:ext uri="{FF2B5EF4-FFF2-40B4-BE49-F238E27FC236}">
                <a16:creationId xmlns:a16="http://schemas.microsoft.com/office/drawing/2014/main" id="{DC436D81-3626-4211-BEBF-4A1416CF4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151441-559F-40AE-A7E8-B1DF5615D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C2A63B-810F-44E6-A801-0EC24904A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A1DC5F-1FE5-412C-84C2-AEA2924DC5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857250"/>
            <a:ext cx="6857999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44E707-B82C-4E52-B636-1553D18EB7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7929B5-52BB-498A-B4C2-398F3187A8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B0E386-EE4B-460C-B10A-7E7F67A3D5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B3A3E1-3D8F-459C-8F2B-1D6B45B2F3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-1"/>
            <a:ext cx="6858000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F04107-9FC5-490F-B530-851397A746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2391" y="-1"/>
            <a:ext cx="6858000" cy="68580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3F30771-50E7-4FFA-B2AD-41C9CEF63A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92696" y="-49698"/>
            <a:ext cx="6858000" cy="69573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13E9C6E-70F7-4251-808C-3E181E2DB5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92695" y="49695"/>
            <a:ext cx="6858000" cy="67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07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3</a:t>
            </a:fld>
            <a:endParaRPr lang="en-CA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77E958-D2A6-462D-ACD8-2B9F5878B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375641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 / 45</a:t>
                      </a:r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° </a:t>
                      </a:r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Angle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4" name="Picture 2" descr="cid:image001.png@01D4D034.F2258910">
            <a:extLst>
              <a:ext uri="{FF2B5EF4-FFF2-40B4-BE49-F238E27FC236}">
                <a16:creationId xmlns:a16="http://schemas.microsoft.com/office/drawing/2014/main" id="{8C28AB7B-72B6-4A39-8FBD-BE0774651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46C311-53AF-41F7-B6A9-CADD7D2CD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B6A0A3-AD63-44FF-BED4-CA518A73B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891C24-7D7C-426B-9BF1-3D05CB5CE2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1FE471-F934-4E88-8769-D885C5230B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5E6709-2B4C-4BE4-9C34-82B7447F3A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DE7E6D-5A3B-4F77-B660-4D33D89306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1623" y="428625"/>
            <a:ext cx="6857999" cy="60007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0E419C-37C4-43B0-9BC1-750F5FFD56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1320" y="378928"/>
            <a:ext cx="6858000" cy="61001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44EA614-2523-4E1E-96E3-E2DD0D0ADF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1320" y="378928"/>
            <a:ext cx="6858000" cy="61001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76D9B26-6E0B-46A7-965B-B3D59AE056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1320" y="378928"/>
            <a:ext cx="6858000" cy="61001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487285-65F7-4671-9DF8-B8BDF8366A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1320" y="378928"/>
            <a:ext cx="6858000" cy="61001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FE7618-58C5-4AFC-9015-8F17789E73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1320" y="378928"/>
            <a:ext cx="6858000" cy="610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79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AF61A-D2E1-4DCD-B12A-3C75690794D6}" type="slidenum">
              <a:rPr lang="en-CA" smtClean="0"/>
              <a:pPr>
                <a:defRPr/>
              </a:pPr>
              <a:t>4</a:t>
            </a:fld>
            <a:endParaRPr lang="en-CA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4BDB46F-BA35-4339-98D0-2536D32D0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65910"/>
              </p:ext>
            </p:extLst>
          </p:nvPr>
        </p:nvGraphicFramePr>
        <p:xfrm>
          <a:off x="251520" y="331831"/>
          <a:ext cx="23368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25">
                  <a:extLst>
                    <a:ext uri="{9D8B030D-6E8A-4147-A177-3AD203B41FA5}">
                      <a16:colId xmlns:a16="http://schemas.microsoft.com/office/drawing/2014/main" val="929614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Damage View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68408"/>
                  </a:ext>
                </a:extLst>
              </a:tr>
            </a:tbl>
          </a:graphicData>
        </a:graphic>
      </p:graphicFrame>
      <p:pic>
        <p:nvPicPr>
          <p:cNvPr id="4" name="Picture 2" descr="cid:image001.png@01D4D034.F2258910">
            <a:extLst>
              <a:ext uri="{FF2B5EF4-FFF2-40B4-BE49-F238E27FC236}">
                <a16:creationId xmlns:a16="http://schemas.microsoft.com/office/drawing/2014/main" id="{8B338AEC-0D99-43AA-BD7A-8F0C1A2CF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90"/>
            <a:ext cx="1350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093CC1-7FA5-411E-8967-CBC3E39E8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589599-6131-4321-8711-3F0BCCB4C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10157C-E2A3-41AF-8C4B-A027A99DC6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2043CB-7028-4FDC-9455-95D7C2E689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857250"/>
            <a:ext cx="6858000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F39C29-FA63-495E-997D-7EDA5B56FD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0"/>
            <a:ext cx="6857999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FE134E-67F4-4A34-9E5C-C72C2D96B5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A0A496-F6FA-47F2-8FFF-F129029DBF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-1"/>
            <a:ext cx="6858000" cy="6858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D0434D-17CD-4A12-8C26-05EF513C5C8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8700" y="-85702"/>
            <a:ext cx="6858000" cy="70294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EE2E02-64F7-49A9-AA69-945D93D3D0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28700" y="-85702"/>
            <a:ext cx="6858000" cy="70294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3BBD0F-2EB1-4A90-B202-F9C91643CF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88739" y="-113910"/>
            <a:ext cx="6858000" cy="77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1178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3008</TotalTime>
  <Words>141</Words>
  <Application>Microsoft Office PowerPoint</Application>
  <PresentationFormat>On-screen Show (4:3)</PresentationFormat>
  <Paragraphs>65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Wendeu</dc:creator>
  <cp:lastModifiedBy>mike bowen</cp:lastModifiedBy>
  <cp:revision>223</cp:revision>
  <dcterms:created xsi:type="dcterms:W3CDTF">2010-08-28T15:38:49Z</dcterms:created>
  <dcterms:modified xsi:type="dcterms:W3CDTF">2022-01-23T20:43:57Z</dcterms:modified>
</cp:coreProperties>
</file>